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78" r:id="rId9"/>
    <p:sldId id="279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58" r:id="rId20"/>
    <p:sldId id="277" r:id="rId21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70847-F2DB-4A72-9B8C-BBC1748464AA}" type="datetimeFigureOut">
              <a:rPr lang="en-US" smtClean="0"/>
              <a:pPr/>
              <a:t>10/27/2010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05092-6C7D-483A-AA81-835630B91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1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24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25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26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27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28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58838"/>
            <a:ext cx="9144000" cy="5138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54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55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401" y="76199"/>
            <a:ext cx="5029200" cy="67056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5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49" y="-25401"/>
            <a:ext cx="5162551" cy="6883401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57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59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60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61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62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63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64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69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70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74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73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On-screen Show 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Cobb County School District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install</dc:creator>
  <cp:lastModifiedBy>install</cp:lastModifiedBy>
  <cp:revision>3</cp:revision>
  <dcterms:created xsi:type="dcterms:W3CDTF">2010-10-27T15:15:13Z</dcterms:created>
  <dcterms:modified xsi:type="dcterms:W3CDTF">2010-10-27T15:40:57Z</dcterms:modified>
</cp:coreProperties>
</file>