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40DF-3164-4B58-8C68-AB94EBD682C6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8C1-C5F7-44C2-B9C8-B3D360724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7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40DF-3164-4B58-8C68-AB94EBD682C6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8C1-C5F7-44C2-B9C8-B3D360724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0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40DF-3164-4B58-8C68-AB94EBD682C6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8C1-C5F7-44C2-B9C8-B3D360724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5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40DF-3164-4B58-8C68-AB94EBD682C6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8C1-C5F7-44C2-B9C8-B3D360724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0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40DF-3164-4B58-8C68-AB94EBD682C6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8C1-C5F7-44C2-B9C8-B3D360724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6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40DF-3164-4B58-8C68-AB94EBD682C6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8C1-C5F7-44C2-B9C8-B3D360724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9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40DF-3164-4B58-8C68-AB94EBD682C6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8C1-C5F7-44C2-B9C8-B3D360724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2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40DF-3164-4B58-8C68-AB94EBD682C6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8C1-C5F7-44C2-B9C8-B3D360724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9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40DF-3164-4B58-8C68-AB94EBD682C6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8C1-C5F7-44C2-B9C8-B3D360724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0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40DF-3164-4B58-8C68-AB94EBD682C6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8C1-C5F7-44C2-B9C8-B3D360724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5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40DF-3164-4B58-8C68-AB94EBD682C6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8C1-C5F7-44C2-B9C8-B3D360724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0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740DF-3164-4B58-8C68-AB94EBD682C6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E48C1-C5F7-44C2-B9C8-B3D360724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3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rodio\AppData\Local\Microsoft\Windows\Temporary Internet Files\Content.IE5\0B4LGZ0U\MP90030284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41831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rodio\AppData\Local\Microsoft\Windows\Temporary Internet Files\Content.IE5\Z0I2D2ND\MP90017549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1"/>
            <a:ext cx="3581399" cy="240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MG_1023 photo IMG_1023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24" y="3200400"/>
            <a:ext cx="3368675" cy="33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4330" y="1667470"/>
            <a:ext cx="1994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cy FB" panose="020B0503020202020204" pitchFamily="34" charset="0"/>
              </a:rPr>
              <a:t>goggles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45804" y="1634578"/>
            <a:ext cx="3669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cy FB" panose="020B0503020202020204" pitchFamily="34" charset="0"/>
              </a:rPr>
              <a:t>m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cy FB" panose="020B0503020202020204" pitchFamily="34" charset="0"/>
              </a:rPr>
              <a:t>easuring cup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8030" y="5645745"/>
            <a:ext cx="1887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cy FB" panose="020B0503020202020204" pitchFamily="34" charset="0"/>
              </a:rPr>
              <a:t>h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cy FB" panose="020B0503020202020204" pitchFamily="34" charset="0"/>
              </a:rPr>
              <a:t>air tie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1032" name="Picture 8" descr="C:\Users\hrodio\AppData\Local\Microsoft\Windows\Temporary Internet Files\Content.IE5\DL1NFIW4\MP90043045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49" y="32766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292776" y="5814904"/>
            <a:ext cx="3347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cy FB" panose="020B0503020202020204" pitchFamily="34" charset="0"/>
              </a:rPr>
              <a:t>thermometer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956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rodio\AppData\Local\Microsoft\Windows\Temporary Internet Files\Content.IE5\36HS83X0\MP9003415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63196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rodio\AppData\Local\Microsoft\Windows\Temporary Internet Files\Content.IE5\Z0I2D2ND\MP90031425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04125" y="-1010859"/>
            <a:ext cx="1542288" cy="440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1155" y="1984122"/>
            <a:ext cx="2419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cy FB" panose="020B0503020202020204" pitchFamily="34" charset="0"/>
              </a:rPr>
              <a:t>h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cy FB" panose="020B0503020202020204" pitchFamily="34" charset="0"/>
              </a:rPr>
              <a:t>and lens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4596" y="1133446"/>
            <a:ext cx="1401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cy FB" panose="020B0503020202020204" pitchFamily="34" charset="0"/>
              </a:rPr>
              <a:t>ruler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7" name="Picture 2" descr="C:\Users\hrodio\AppData\Local\Microsoft\Windows\Temporary Internet Files\Content.IE5\36HS83X0\MP90032112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384560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hrodio\AppData\Local\Microsoft\Windows\Temporary Internet Files\Content.IE5\Z0I2D2ND\MP900399578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041" y="2445787"/>
            <a:ext cx="3428456" cy="428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71029" y="5175592"/>
            <a:ext cx="1699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cy FB" panose="020B0503020202020204" pitchFamily="34" charset="0"/>
              </a:rPr>
              <a:t>gloves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5404" y="5768585"/>
            <a:ext cx="1819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cy FB" panose="020B0503020202020204" pitchFamily="34" charset="0"/>
              </a:rPr>
              <a:t>beaker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262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hrodio\AppData\Local\Microsoft\Windows\Temporary Internet Files\Content.IE5\DL1NFIW4\MP90034148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8" y="79003"/>
            <a:ext cx="2937164" cy="41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hrodio\AppData\Local\Microsoft\Windows\Temporary Internet Files\Content.IE5\36HS83X0\MP90038535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9003"/>
            <a:ext cx="2972901" cy="41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8018" y="3234432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cy FB" panose="020B0503020202020204" pitchFamily="34" charset="0"/>
              </a:rPr>
              <a:t>microscope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3305" y="2486740"/>
            <a:ext cx="25458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cy FB" panose="020B0503020202020204" pitchFamily="34" charset="0"/>
              </a:rPr>
              <a:t>p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cy FB" panose="020B0503020202020204" pitchFamily="34" charset="0"/>
              </a:rPr>
              <a:t>encil 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cy FB" panose="020B0503020202020204" pitchFamily="34" charset="0"/>
              </a:rPr>
              <a:t>and paper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4103" name="Picture 7" descr="http://www.usplastic.com/catalog/images/products/bottles/60277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64" y="4084693"/>
            <a:ext cx="2777836" cy="277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424347" y="5791200"/>
            <a:ext cx="210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cy FB" panose="020B0503020202020204" pitchFamily="34" charset="0"/>
              </a:rPr>
              <a:t>dropper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262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rodio\AppData\Local\Microsoft\Windows\Temporary Internet Files\Content.IE5\36HS83X0\MP900430829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r="50000"/>
          <a:stretch/>
        </p:blipFill>
        <p:spPr bwMode="auto">
          <a:xfrm>
            <a:off x="152400" y="126407"/>
            <a:ext cx="2608335" cy="360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9482" y="2902845"/>
            <a:ext cx="1414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cy FB" panose="020B0503020202020204" pitchFamily="34" charset="0"/>
              </a:rPr>
              <a:t>clock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5123" name="Picture 3" descr="C:\Users\hrodio\AppData\Local\Microsoft\Windows\Temporary Internet Files\Content.IE5\Z0I2D2ND\MP90042656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654" y="140262"/>
            <a:ext cx="3711303" cy="371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72200" y="3022610"/>
            <a:ext cx="2291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cy FB" panose="020B0503020202020204" pitchFamily="34" charset="0"/>
              </a:rPr>
              <a:t>t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cy FB" panose="020B0503020202020204" pitchFamily="34" charset="0"/>
              </a:rPr>
              <a:t>est tube</a:t>
            </a:r>
          </a:p>
        </p:txBody>
      </p:sp>
    </p:spTree>
    <p:extLst>
      <p:ext uri="{BB962C8B-B14F-4D97-AF65-F5344CB8AC3E}">
        <p14:creationId xmlns:p14="http://schemas.microsoft.com/office/powerpoint/2010/main" val="146635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curite.com/media/catalog/product/cache/1/thumbnail/600x600/9df78eab33525d08d6e5fb8d27136e95/0/2/02345a1-alt-800x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0" r="52384" b="28121"/>
          <a:stretch/>
        </p:blipFill>
        <p:spPr bwMode="auto">
          <a:xfrm>
            <a:off x="152400" y="131618"/>
            <a:ext cx="2721264" cy="37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1158" y="2479595"/>
            <a:ext cx="2683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cy FB" panose="020B0503020202020204" pitchFamily="34" charset="0"/>
              </a:rPr>
              <a:t>r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cy FB" panose="020B0503020202020204" pitchFamily="34" charset="0"/>
              </a:rPr>
              <a:t>ain gauge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7172" name="Picture 4" descr="http://upload.wikimedia.org/wikipedia/commons/thumb/5/57/Anemoscopi.JPG/220px-Anemosco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"/>
            <a:ext cx="2933700" cy="417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clipartbest.com/cliparts/LiK/BMA/LiKBMAzia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4414732" cy="272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090417" y="5562600"/>
            <a:ext cx="2977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cy FB" panose="020B0503020202020204" pitchFamily="34" charset="0"/>
              </a:rPr>
              <a:t>pan balance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0154" y="3402925"/>
            <a:ext cx="2492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cy FB" panose="020B0503020202020204" pitchFamily="34" charset="0"/>
              </a:rPr>
              <a:t>w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cy FB" panose="020B0503020202020204" pitchFamily="34" charset="0"/>
              </a:rPr>
              <a:t>ind sock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34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25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Folsom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hrodio</dc:creator>
  <cp:lastModifiedBy>hrodio</cp:lastModifiedBy>
  <cp:revision>5</cp:revision>
  <dcterms:created xsi:type="dcterms:W3CDTF">2014-08-04T13:42:14Z</dcterms:created>
  <dcterms:modified xsi:type="dcterms:W3CDTF">2014-08-04T14:07:03Z</dcterms:modified>
</cp:coreProperties>
</file>