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6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6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3183-9AAA-4ADB-9418-8CEAF030C052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6257C-C058-423E-AD4A-835B32F2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ttp://dpshots.com/images/humor_photos/humor_photos-funny-picture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92081"/>
            <a:ext cx="6477000" cy="769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1" y="0"/>
            <a:ext cx="4572000" cy="289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1999" y="0"/>
            <a:ext cx="4572000" cy="289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27" y="2895600"/>
            <a:ext cx="4572000" cy="396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895600"/>
            <a:ext cx="4572000" cy="396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ool Animal Backgrounds Free Desktop Wallpaper Cool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75513"/>
            <a:ext cx="9905999" cy="55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1999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27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oceanofweb.com/wp-content/uploads/2013/11/eg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1999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7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http://www.propertymanager.com/wp-content/uploads/2013/09/img_purpleSnowflake_5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23121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1999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7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http://cdn.visualnews.com/wp-content/uploads/2011/09/Suren_Manvelyan_Animal_Eye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170"/>
            <a:ext cx="9144000" cy="692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1999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7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http://cache2.asset-cache.net/gc/200070239-001-african-elephants-eye-close-up-gettyimages.jpg?v=1&amp;c=IWSAsset&amp;k=2&amp;d=xUSpTxUjiJj4ZY2rsyR1%2Bm%2BGQr9smKwPFneBtCvlnVVnUcd6ITzGTSr9aSkWL6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01309"/>
            <a:ext cx="6924675" cy="692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1999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27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Folsom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hrodio</dc:creator>
  <cp:lastModifiedBy>hrodio</cp:lastModifiedBy>
  <cp:revision>7</cp:revision>
  <dcterms:created xsi:type="dcterms:W3CDTF">2014-04-02T21:03:29Z</dcterms:created>
  <dcterms:modified xsi:type="dcterms:W3CDTF">2014-07-22T15:34:25Z</dcterms:modified>
</cp:coreProperties>
</file>