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46" autoAdjust="0"/>
    <p:restoredTop sz="94660"/>
  </p:normalViewPr>
  <p:slideViewPr>
    <p:cSldViewPr>
      <p:cViewPr>
        <p:scale>
          <a:sx n="100" d="100"/>
          <a:sy n="100" d="100"/>
        </p:scale>
        <p:origin x="-240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F1EEE-F751-408F-BA9D-0F550C65862C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75B87-763F-499D-BF02-45F95C8FBF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1"/>
            <a:ext cx="8229600" cy="685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1800" b="1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Grade French</a:t>
            </a:r>
          </a:p>
          <a:p>
            <a:pPr>
              <a:buNone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Curriculum Web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971800" y="2286000"/>
            <a:ext cx="3124200" cy="1905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i="1" dirty="0" smtClean="0"/>
          </a:p>
          <a:p>
            <a:pPr algn="ctr"/>
            <a:endParaRPr lang="en-US" sz="14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4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NOUS TOUS</a:t>
            </a:r>
          </a:p>
          <a:p>
            <a:pPr algn="ctr"/>
            <a:endParaRPr lang="en-US" sz="1200" b="1" i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De quoi </a:t>
            </a:r>
            <a:r>
              <a:rPr lang="en-US" sz="1200" b="1" i="1" dirty="0" err="1" smtClean="0">
                <a:latin typeface="Arial" pitchFamily="34" charset="0"/>
                <a:cs typeface="Arial" pitchFamily="34" charset="0"/>
              </a:rPr>
              <a:t>s’agit-il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, la vie?</a:t>
            </a:r>
          </a:p>
          <a:p>
            <a:pPr algn="ctr"/>
            <a:r>
              <a:rPr lang="en-US" sz="1000" i="1" dirty="0" smtClean="0">
                <a:latin typeface="Arial" pitchFamily="34" charset="0"/>
                <a:cs typeface="Arial" pitchFamily="34" charset="0"/>
              </a:rPr>
              <a:t>(My life and world and those within the </a:t>
            </a:r>
            <a:r>
              <a:rPr lang="en-US" sz="1000" i="1" smtClean="0">
                <a:latin typeface="Arial" pitchFamily="34" charset="0"/>
                <a:cs typeface="Arial" pitchFamily="34" charset="0"/>
              </a:rPr>
              <a:t>Francophone portion)</a:t>
            </a:r>
            <a:endParaRPr lang="en-US" sz="10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000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57200" y="2133600"/>
            <a:ext cx="2209800" cy="1143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i="1" dirty="0" smtClean="0"/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VI.  PARIS EST / ET MA VILLE PREFEREE</a:t>
            </a: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(All About Paris / Favorite City)</a:t>
            </a:r>
          </a:p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09600" y="4191000"/>
            <a:ext cx="2286000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i="1" dirty="0" smtClean="0"/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V.  DANS MA VILLE</a:t>
            </a: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(In Town)</a:t>
            </a:r>
          </a:p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114800" y="4495800"/>
            <a:ext cx="2819400" cy="9906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i="1" dirty="0" smtClean="0"/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IV.  LES TACHES CONTRE </a:t>
            </a:r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LES PASSE-TEMPS</a:t>
            </a: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(Chores v. Hobbies)</a:t>
            </a:r>
          </a:p>
          <a:p>
            <a:pPr algn="ctr"/>
            <a:endParaRPr lang="en-US" sz="1200" dirty="0"/>
          </a:p>
        </p:txBody>
      </p:sp>
      <p:sp>
        <p:nvSpPr>
          <p:cNvPr id="14" name="Rounded Rectangle 13"/>
          <p:cNvSpPr/>
          <p:nvPr/>
        </p:nvSpPr>
        <p:spPr>
          <a:xfrm>
            <a:off x="6400800" y="2895600"/>
            <a:ext cx="2286000" cy="1143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i="1" dirty="0" smtClean="0"/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III.  LA MAISON</a:t>
            </a: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(Home Life / Lodging)</a:t>
            </a:r>
          </a:p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6248400" y="1447800"/>
            <a:ext cx="2438400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i="1" dirty="0" smtClean="0"/>
          </a:p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II.  LA FAMILLE</a:t>
            </a: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(Family Life)</a:t>
            </a:r>
          </a:p>
          <a:p>
            <a:pPr algn="ctr"/>
            <a:endParaRPr lang="en-US" sz="1000" dirty="0"/>
          </a:p>
        </p:txBody>
      </p:sp>
      <p:sp>
        <p:nvSpPr>
          <p:cNvPr id="16" name="Rounded Rectangle 15"/>
          <p:cNvSpPr/>
          <p:nvPr/>
        </p:nvSpPr>
        <p:spPr>
          <a:xfrm>
            <a:off x="2895600" y="990600"/>
            <a:ext cx="3048000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200" b="1" i="1" dirty="0" smtClean="0"/>
          </a:p>
          <a:p>
            <a:pPr marL="400050" indent="-400050"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I.  LA REVISION </a:t>
            </a:r>
            <a:r>
              <a:rPr lang="en-US" sz="1200" b="1" smtClean="0">
                <a:latin typeface="Arial" pitchFamily="34" charset="0"/>
                <a:cs typeface="Arial" pitchFamily="34" charset="0"/>
              </a:rPr>
              <a:t>/ LE MONDE FRANCOPHONE</a:t>
            </a:r>
            <a:endParaRPr lang="en-US" sz="1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000" dirty="0" smtClean="0">
                <a:latin typeface="Arial" pitchFamily="34" charset="0"/>
                <a:cs typeface="Arial" pitchFamily="34" charset="0"/>
              </a:rPr>
              <a:t>(Review / Geography of French Speaking World)</a:t>
            </a:r>
          </a:p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57200" y="5715000"/>
            <a:ext cx="83058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How would I describe my life, my family, my home, my town?  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Have I thought about how my environment affects me, my town and others?  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What things can I </a:t>
            </a:r>
            <a:r>
              <a:rPr lang="en-US" sz="1400" dirty="0" smtClean="0">
                <a:solidFill>
                  <a:schemeClr val="tx1"/>
                </a:solidFill>
              </a:rPr>
              <a:t>start to consider “outside of” my usual comfort zone to provide improvement 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for others, my family, </a:t>
            </a:r>
            <a:r>
              <a:rPr lang="en-US" sz="1400" smtClean="0">
                <a:solidFill>
                  <a:schemeClr val="tx1"/>
                </a:solidFill>
              </a:rPr>
              <a:t>my city or </a:t>
            </a:r>
            <a:r>
              <a:rPr lang="en-US" sz="1400" dirty="0" smtClean="0">
                <a:solidFill>
                  <a:schemeClr val="tx1"/>
                </a:solidFill>
              </a:rPr>
              <a:t>myself?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>
            <a:stCxn id="4" idx="3"/>
          </p:cNvCxnSpPr>
          <p:nvPr/>
        </p:nvCxnSpPr>
        <p:spPr>
          <a:xfrm flipV="1">
            <a:off x="6096000" y="3200400"/>
            <a:ext cx="3048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4" idx="1"/>
          </p:cNvCxnSpPr>
          <p:nvPr/>
        </p:nvCxnSpPr>
        <p:spPr>
          <a:xfrm>
            <a:off x="2667000" y="3048000"/>
            <a:ext cx="3048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867400" y="21336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6" idx="2"/>
            <a:endCxn id="4" idx="0"/>
          </p:cNvCxnSpPr>
          <p:nvPr/>
        </p:nvCxnSpPr>
        <p:spPr>
          <a:xfrm>
            <a:off x="4419600" y="1905000"/>
            <a:ext cx="1143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3" idx="0"/>
          </p:cNvCxnSpPr>
          <p:nvPr/>
        </p:nvCxnSpPr>
        <p:spPr>
          <a:xfrm>
            <a:off x="4724400" y="4191000"/>
            <a:ext cx="800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438400" y="38100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160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</dc:creator>
  <cp:lastModifiedBy>Eric</cp:lastModifiedBy>
  <cp:revision>21</cp:revision>
  <dcterms:created xsi:type="dcterms:W3CDTF">2021-08-05T20:45:27Z</dcterms:created>
  <dcterms:modified xsi:type="dcterms:W3CDTF">2021-08-13T17:51:20Z</dcterms:modified>
</cp:coreProperties>
</file>