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Lst>
  <p:sldSz cy="5143500" cx="9144000"/>
  <p:notesSz cx="6858000" cy="9144000"/>
  <p:embeddedFontLst>
    <p:embeddedFont>
      <p:font typeface="Bree Serif"/>
      <p:regular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B707149-15A5-4B64-BA3A-FD746146823C}">
  <a:tblStyle styleId="{0B707149-15A5-4B64-BA3A-FD746146823C}"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11" Type="http://schemas.openxmlformats.org/officeDocument/2006/relationships/slide" Target="slides/slide5.xml"/><Relationship Id="rId10" Type="http://schemas.openxmlformats.org/officeDocument/2006/relationships/slide" Target="slides/slide4.xml"/><Relationship Id="rId12" Type="http://schemas.openxmlformats.org/officeDocument/2006/relationships/font" Target="fonts/BreeSerif-regular.fntdata"/><Relationship Id="rId9" Type="http://schemas.openxmlformats.org/officeDocument/2006/relationships/slide" Target="slides/slide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f334406ea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f334406ea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2f334406eaf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2f334406eaf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2f334406eaf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2f334406eaf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2f334406eaf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2f334406eaf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sp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sp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sp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sp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sp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sp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sp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sp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sp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sp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sp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sp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sp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sp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sp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sp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sp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sp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sp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sp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sp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sp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sp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sp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sp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sp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sp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sp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sp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sp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sp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sp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 Id="rId3" Type="http://schemas.openxmlformats.org/officeDocument/2006/relationships/hyperlink" Target="http://www.youtube.com/watch?v=floZanYgCTk" TargetMode="Externa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 Id="rId3" Type="http://schemas.openxmlformats.org/officeDocument/2006/relationships/image" Target="../media/image2.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b="6208" l="0" r="0" t="0"/>
          <a:stretch/>
        </p:blipFill>
        <p:spPr>
          <a:xfrm>
            <a:off x="152400" y="152400"/>
            <a:ext cx="8815100" cy="4743750"/>
          </a:xfrm>
          <a:prstGeom prst="rect">
            <a:avLst/>
          </a:prstGeom>
          <a:noFill/>
          <a:ln>
            <a:noFill/>
          </a:ln>
        </p:spPr>
      </p:pic>
      <p:sp>
        <p:nvSpPr>
          <p:cNvPr id="55" name="Google Shape;55;p13"/>
          <p:cNvSpPr txBox="1"/>
          <p:nvPr/>
        </p:nvSpPr>
        <p:spPr>
          <a:xfrm>
            <a:off x="2965550" y="2413100"/>
            <a:ext cx="5697900" cy="554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400">
                <a:solidFill>
                  <a:schemeClr val="dk1"/>
                </a:solidFill>
                <a:latin typeface="Bree Serif"/>
                <a:ea typeface="Bree Serif"/>
                <a:cs typeface="Bree Serif"/>
                <a:sym typeface="Bree Serif"/>
              </a:rPr>
              <a:t>6th Grade Lesson Plan</a:t>
            </a:r>
            <a:endParaRPr sz="2400">
              <a:solidFill>
                <a:schemeClr val="dk1"/>
              </a:solidFill>
              <a:latin typeface="Bree Serif"/>
              <a:ea typeface="Bree Serif"/>
              <a:cs typeface="Bree Serif"/>
              <a:sym typeface="Bree Serif"/>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nvSpPr>
        <p:spPr>
          <a:xfrm>
            <a:off x="117300" y="109050"/>
            <a:ext cx="8909400" cy="4463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300">
                <a:solidFill>
                  <a:schemeClr val="dk1"/>
                </a:solidFill>
              </a:rPr>
              <a:t>OBJECTIVES:</a:t>
            </a:r>
            <a:r>
              <a:rPr lang="en">
                <a:solidFill>
                  <a:schemeClr val="dk1"/>
                </a:solidFill>
              </a:rPr>
              <a:t> </a:t>
            </a:r>
            <a:r>
              <a:rPr lang="en" sz="1200">
                <a:solidFill>
                  <a:schemeClr val="dk1"/>
                </a:solidFill>
              </a:rPr>
              <a:t>CCSS.ELA-LITERACY.W.4.7; 5.7 Conduct short research projects that build knowledge through investigation of different aspects of a topic. CCSS.ELA-LITERACY.W.4.8 Recall relevant information from experiences or gather relevant information from print and digital sources. CCSS.ELA-LITERACY.W.5.8 Recall relevant information from experiences or gather relevant information from print and digital sources; summarize or paraphrase information in notes and finished work.</a:t>
            </a:r>
            <a:endParaRPr sz="1200">
              <a:solidFill>
                <a:schemeClr val="dk1"/>
              </a:solidFill>
            </a:endParaRPr>
          </a:p>
          <a:p>
            <a:pPr indent="0" lvl="0" marL="0" rtl="0" algn="l">
              <a:spcBef>
                <a:spcPts val="0"/>
              </a:spcBef>
              <a:spcAft>
                <a:spcPts val="0"/>
              </a:spcAft>
              <a:buNone/>
            </a:pPr>
            <a:r>
              <a:t/>
            </a:r>
            <a:endParaRPr sz="1200">
              <a:solidFill>
                <a:schemeClr val="dk1"/>
              </a:solidFill>
            </a:endParaRPr>
          </a:p>
          <a:p>
            <a:pPr indent="0" lvl="0" marL="0" rtl="0" algn="l">
              <a:spcBef>
                <a:spcPts val="0"/>
              </a:spcBef>
              <a:spcAft>
                <a:spcPts val="0"/>
              </a:spcAft>
              <a:buNone/>
            </a:pPr>
            <a:r>
              <a:rPr b="1" lang="en" sz="1300">
                <a:solidFill>
                  <a:schemeClr val="dk1"/>
                </a:solidFill>
              </a:rPr>
              <a:t>STRATEGIES: </a:t>
            </a:r>
            <a:r>
              <a:rPr lang="en" sz="1200">
                <a:solidFill>
                  <a:schemeClr val="dk1"/>
                </a:solidFill>
              </a:rPr>
              <a:t>Writing  Think/Pair/Share  Collaboration</a:t>
            </a:r>
            <a:endParaRPr sz="1200">
              <a:solidFill>
                <a:schemeClr val="dk1"/>
              </a:solidFill>
            </a:endParaRPr>
          </a:p>
          <a:p>
            <a:pPr indent="0" lvl="0" marL="0" rtl="0" algn="l">
              <a:spcBef>
                <a:spcPts val="0"/>
              </a:spcBef>
              <a:spcAft>
                <a:spcPts val="0"/>
              </a:spcAft>
              <a:buNone/>
            </a:pPr>
            <a:r>
              <a:t/>
            </a:r>
            <a:endParaRPr sz="1200">
              <a:solidFill>
                <a:schemeClr val="dk1"/>
              </a:solidFill>
            </a:endParaRPr>
          </a:p>
          <a:p>
            <a:pPr indent="0" lvl="0" marL="0" rtl="0" algn="l">
              <a:spcBef>
                <a:spcPts val="0"/>
              </a:spcBef>
              <a:spcAft>
                <a:spcPts val="0"/>
              </a:spcAft>
              <a:buNone/>
            </a:pPr>
            <a:r>
              <a:rPr b="1" lang="en" sz="1300">
                <a:solidFill>
                  <a:schemeClr val="dk1"/>
                </a:solidFill>
              </a:rPr>
              <a:t>MATERIALS: </a:t>
            </a:r>
            <a:r>
              <a:rPr lang="en" sz="1200">
                <a:solidFill>
                  <a:schemeClr val="dk1"/>
                </a:solidFill>
              </a:rPr>
              <a:t>Smart TV, Copies of the K-W-L Worksheet; Copies of the Veterans Day Word Search Puzzle</a:t>
            </a:r>
            <a:endParaRPr sz="1200">
              <a:solidFill>
                <a:schemeClr val="dk1"/>
              </a:solidFill>
            </a:endParaRPr>
          </a:p>
          <a:p>
            <a:pPr indent="0" lvl="0" marL="0" rtl="0" algn="l">
              <a:spcBef>
                <a:spcPts val="0"/>
              </a:spcBef>
              <a:spcAft>
                <a:spcPts val="0"/>
              </a:spcAft>
              <a:buNone/>
            </a:pPr>
            <a:r>
              <a:t/>
            </a:r>
            <a:endParaRPr sz="1200">
              <a:solidFill>
                <a:schemeClr val="dk1"/>
              </a:solidFill>
            </a:endParaRPr>
          </a:p>
          <a:p>
            <a:pPr indent="0" lvl="0" marL="0" rtl="0" algn="l">
              <a:spcBef>
                <a:spcPts val="0"/>
              </a:spcBef>
              <a:spcAft>
                <a:spcPts val="0"/>
              </a:spcAft>
              <a:buNone/>
            </a:pPr>
            <a:r>
              <a:rPr b="1" lang="en" sz="1300">
                <a:solidFill>
                  <a:schemeClr val="dk1"/>
                </a:solidFill>
              </a:rPr>
              <a:t>Engage: </a:t>
            </a:r>
            <a:r>
              <a:rPr lang="en" sz="1300">
                <a:solidFill>
                  <a:schemeClr val="dk1"/>
                </a:solidFill>
              </a:rPr>
              <a:t>Hand out the Veterans Day K-W-L. Allow students time to fill in the first and second section of the K-W-L worksheet. Before playing the video clip, tell the students to take notes during the video, this information can go in the “L” column of their K-W-L worksheet. Play the YouTube video, What Does Being a Veteran Mean to You? https://youtu.be/floZanYgCTk After viewing the video, ask students to share with the rest of the class one thing they learned about veterans from the video.</a:t>
            </a:r>
            <a:endParaRPr sz="1300">
              <a:solidFill>
                <a:schemeClr val="dk1"/>
              </a:solidFill>
            </a:endParaRPr>
          </a:p>
          <a:p>
            <a:pPr indent="0" lvl="0" marL="0" rtl="0" algn="l">
              <a:spcBef>
                <a:spcPts val="0"/>
              </a:spcBef>
              <a:spcAft>
                <a:spcPts val="0"/>
              </a:spcAft>
              <a:buNone/>
            </a:pPr>
            <a:r>
              <a:t/>
            </a:r>
            <a:endParaRPr sz="1300">
              <a:solidFill>
                <a:schemeClr val="dk1"/>
              </a:solidFill>
            </a:endParaRPr>
          </a:p>
          <a:p>
            <a:pPr indent="0" lvl="0" marL="0" rtl="0" algn="l">
              <a:spcBef>
                <a:spcPts val="0"/>
              </a:spcBef>
              <a:spcAft>
                <a:spcPts val="0"/>
              </a:spcAft>
              <a:buNone/>
            </a:pPr>
            <a:r>
              <a:rPr b="1" lang="en" sz="1300">
                <a:solidFill>
                  <a:schemeClr val="dk1"/>
                </a:solidFill>
              </a:rPr>
              <a:t>Explore: </a:t>
            </a:r>
            <a:r>
              <a:rPr lang="en" sz="1300">
                <a:solidFill>
                  <a:schemeClr val="dk1"/>
                </a:solidFill>
              </a:rPr>
              <a:t>Students will brainstorm a way to serve veterans in their local communities on Veterans Day. See the last page of this lesson plan for suggestions for service.</a:t>
            </a:r>
            <a:endParaRPr sz="1200">
              <a:solidFill>
                <a:schemeClr val="dk1"/>
              </a:solidFill>
            </a:endParaRPr>
          </a:p>
          <a:p>
            <a:pPr indent="0" lvl="0" marL="0" rtl="0" algn="l">
              <a:spcBef>
                <a:spcPts val="0"/>
              </a:spcBef>
              <a:spcAft>
                <a:spcPts val="0"/>
              </a:spcAft>
              <a:buNone/>
            </a:pPr>
            <a:r>
              <a:t/>
            </a:r>
            <a:endParaRPr sz="1200">
              <a:solidFill>
                <a:schemeClr val="dk1"/>
              </a:solidFill>
            </a:endParaRPr>
          </a:p>
          <a:p>
            <a:pPr indent="0" lvl="0" marL="0" rtl="0" algn="l">
              <a:spcBef>
                <a:spcPts val="0"/>
              </a:spcBef>
              <a:spcAft>
                <a:spcPts val="0"/>
              </a:spcAft>
              <a:buNone/>
            </a:pPr>
            <a:r>
              <a:rPr b="1" lang="en" sz="1300">
                <a:solidFill>
                  <a:schemeClr val="dk1"/>
                </a:solidFill>
              </a:rPr>
              <a:t>Evaluate: </a:t>
            </a:r>
            <a:r>
              <a:rPr lang="en" sz="1200">
                <a:solidFill>
                  <a:schemeClr val="dk1"/>
                </a:solidFill>
              </a:rPr>
              <a:t>assessment. Teachers should choose which activities to use as formal/informal assessments.</a:t>
            </a:r>
            <a:endParaRPr sz="1200">
              <a:solidFill>
                <a:schemeClr val="dk1"/>
              </a:solidFill>
            </a:endParaRPr>
          </a:p>
          <a:p>
            <a:pPr indent="0" lvl="0" marL="0" rtl="0" algn="l">
              <a:spcBef>
                <a:spcPts val="0"/>
              </a:spcBef>
              <a:spcAft>
                <a:spcPts val="0"/>
              </a:spcAft>
              <a:buNone/>
            </a:pPr>
            <a:r>
              <a:t/>
            </a:r>
            <a:endParaRPr sz="1200">
              <a:solidFill>
                <a:schemeClr val="dk1"/>
              </a:solidFill>
            </a:endParaRPr>
          </a:p>
          <a:p>
            <a:pPr indent="0" lvl="0" marL="0" rtl="0" algn="l">
              <a:spcBef>
                <a:spcPts val="0"/>
              </a:spcBef>
              <a:spcAft>
                <a:spcPts val="0"/>
              </a:spcAft>
              <a:buNone/>
            </a:pPr>
            <a:r>
              <a:rPr b="1" lang="en" sz="1300">
                <a:solidFill>
                  <a:schemeClr val="dk1"/>
                </a:solidFill>
              </a:rPr>
              <a:t>Enrichment/ServiceLearning Project: </a:t>
            </a:r>
            <a:r>
              <a:rPr lang="en" sz="1200">
                <a:solidFill>
                  <a:schemeClr val="dk1"/>
                </a:solidFill>
              </a:rPr>
              <a:t>Students will participate in an activity to Remember and Honor Veterans on Veterans Day. Students are encouraged to participate in the Wreaths Across America Oral History Project</a:t>
            </a:r>
            <a:endParaRPr sz="12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pic>
        <p:nvPicPr>
          <p:cNvPr descr="On #VeteransDay, we recognize the sacrifice of those who have gone forth to fight for freedom at home and abroad, and the friends and families who continuously give of themselves to make that service possible. We are grateful to serve our veterans around the globe. Thank you for your sacrifice!&#10;&#10;Music: &quot;The Pacific - Main Title Theme&quot; by Hans Zimmer" id="65" name="Google Shape;65;p15" title="What Does Being a Veteran Mean to You?">
            <a:hlinkClick r:id="rId3"/>
          </p:cNvPr>
          <p:cNvPicPr preferRelativeResize="0"/>
          <p:nvPr/>
        </p:nvPicPr>
        <p:blipFill>
          <a:blip r:embed="rId4">
            <a:alphaModFix/>
          </a:blip>
          <a:stretch>
            <a:fillRect/>
          </a:stretch>
        </p:blipFill>
        <p:spPr>
          <a:xfrm>
            <a:off x="167875" y="168200"/>
            <a:ext cx="8677100" cy="48071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5"/>
                                        </p:tgtEl>
                                        <p:attrNameLst>
                                          <p:attrName>style.visibility</p:attrName>
                                        </p:attrNameLst>
                                      </p:cBhvr>
                                      <p:to>
                                        <p:strVal val="visible"/>
                                      </p:to>
                                    </p:set>
                                    <p:animEffect filter="fade" transition="in">
                                      <p:cBhvr>
                                        <p:cTn dur="1000"/>
                                        <p:tgtEl>
                                          <p:spTgt spid="6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 name="Shape 69"/>
        <p:cNvGrpSpPr/>
        <p:nvPr/>
      </p:nvGrpSpPr>
      <p:grpSpPr>
        <a:xfrm>
          <a:off x="0" y="0"/>
          <a:ext cx="0" cy="0"/>
          <a:chOff x="0" y="0"/>
          <a:chExt cx="0" cy="0"/>
        </a:xfrm>
      </p:grpSpPr>
      <p:sp>
        <p:nvSpPr>
          <p:cNvPr id="70" name="Google Shape;70;p16"/>
          <p:cNvSpPr txBox="1"/>
          <p:nvPr/>
        </p:nvSpPr>
        <p:spPr>
          <a:xfrm>
            <a:off x="132025" y="310075"/>
            <a:ext cx="8855400" cy="15699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800">
                <a:solidFill>
                  <a:srgbClr val="000000"/>
                </a:solidFill>
                <a:latin typeface="Bree Serif"/>
                <a:ea typeface="Bree Serif"/>
                <a:cs typeface="Bree Serif"/>
                <a:sym typeface="Bree Serif"/>
              </a:rPr>
              <a:t>Think/Pair/Share Worksheet: KWL </a:t>
            </a:r>
            <a:endParaRPr sz="1800">
              <a:solidFill>
                <a:srgbClr val="000000"/>
              </a:solidFill>
              <a:latin typeface="Bree Serif"/>
              <a:ea typeface="Bree Serif"/>
              <a:cs typeface="Bree Serif"/>
              <a:sym typeface="Bree Serif"/>
            </a:endParaRPr>
          </a:p>
          <a:p>
            <a:pPr indent="0" lvl="0" marL="0" rtl="0" algn="l">
              <a:spcBef>
                <a:spcPts val="0"/>
              </a:spcBef>
              <a:spcAft>
                <a:spcPts val="0"/>
              </a:spcAft>
              <a:buNone/>
            </a:pPr>
            <a:r>
              <a:t/>
            </a:r>
            <a:endParaRPr sz="1800">
              <a:solidFill>
                <a:srgbClr val="000000"/>
              </a:solidFill>
              <a:latin typeface="Bree Serif"/>
              <a:ea typeface="Bree Serif"/>
              <a:cs typeface="Bree Serif"/>
              <a:sym typeface="Bree Serif"/>
            </a:endParaRPr>
          </a:p>
          <a:p>
            <a:pPr indent="0" lvl="0" marL="0" rtl="0" algn="l">
              <a:spcBef>
                <a:spcPts val="0"/>
              </a:spcBef>
              <a:spcAft>
                <a:spcPts val="0"/>
              </a:spcAft>
              <a:buNone/>
            </a:pPr>
            <a:r>
              <a:rPr lang="en" sz="1800">
                <a:solidFill>
                  <a:srgbClr val="000000"/>
                </a:solidFill>
                <a:latin typeface="Bree Serif"/>
                <a:ea typeface="Bree Serif"/>
                <a:cs typeface="Bree Serif"/>
                <a:sym typeface="Bree Serif"/>
              </a:rPr>
              <a:t>Name: _______________________________________________________________</a:t>
            </a:r>
            <a:endParaRPr sz="1800">
              <a:solidFill>
                <a:srgbClr val="000000"/>
              </a:solidFill>
              <a:latin typeface="Bree Serif"/>
              <a:ea typeface="Bree Serif"/>
              <a:cs typeface="Bree Serif"/>
              <a:sym typeface="Bree Serif"/>
            </a:endParaRPr>
          </a:p>
          <a:p>
            <a:pPr indent="0" lvl="0" marL="0" rtl="0" algn="l">
              <a:spcBef>
                <a:spcPts val="0"/>
              </a:spcBef>
              <a:spcAft>
                <a:spcPts val="0"/>
              </a:spcAft>
              <a:buNone/>
            </a:pPr>
            <a:r>
              <a:t/>
            </a:r>
            <a:endParaRPr sz="1800">
              <a:solidFill>
                <a:srgbClr val="000000"/>
              </a:solidFill>
              <a:latin typeface="Bree Serif"/>
              <a:ea typeface="Bree Serif"/>
              <a:cs typeface="Bree Serif"/>
              <a:sym typeface="Bree Serif"/>
            </a:endParaRPr>
          </a:p>
          <a:p>
            <a:pPr indent="0" lvl="0" marL="0" rtl="0" algn="l">
              <a:spcBef>
                <a:spcPts val="0"/>
              </a:spcBef>
              <a:spcAft>
                <a:spcPts val="0"/>
              </a:spcAft>
              <a:buNone/>
            </a:pPr>
            <a:r>
              <a:rPr lang="en" sz="1800">
                <a:solidFill>
                  <a:srgbClr val="000000"/>
                </a:solidFill>
                <a:latin typeface="Bree Serif"/>
                <a:ea typeface="Bree Serif"/>
                <a:cs typeface="Bree Serif"/>
                <a:sym typeface="Bree Serif"/>
              </a:rPr>
              <a:t>             </a:t>
            </a:r>
            <a:r>
              <a:rPr lang="en" sz="1800" u="sng">
                <a:solidFill>
                  <a:srgbClr val="000000"/>
                </a:solidFill>
                <a:latin typeface="Bree Serif"/>
                <a:ea typeface="Bree Serif"/>
                <a:cs typeface="Bree Serif"/>
                <a:sym typeface="Bree Serif"/>
              </a:rPr>
              <a:t> What I KNOW</a:t>
            </a:r>
            <a:r>
              <a:rPr lang="en" sz="1800">
                <a:solidFill>
                  <a:srgbClr val="000000"/>
                </a:solidFill>
                <a:latin typeface="Bree Serif"/>
                <a:ea typeface="Bree Serif"/>
                <a:cs typeface="Bree Serif"/>
                <a:sym typeface="Bree Serif"/>
              </a:rPr>
              <a:t>			</a:t>
            </a:r>
            <a:r>
              <a:rPr lang="en" sz="1800" u="sng">
                <a:solidFill>
                  <a:srgbClr val="000000"/>
                </a:solidFill>
                <a:latin typeface="Bree Serif"/>
                <a:ea typeface="Bree Serif"/>
                <a:cs typeface="Bree Serif"/>
                <a:sym typeface="Bree Serif"/>
              </a:rPr>
              <a:t>What I WANT to know</a:t>
            </a:r>
            <a:r>
              <a:rPr lang="en" sz="1800">
                <a:solidFill>
                  <a:srgbClr val="000000"/>
                </a:solidFill>
                <a:latin typeface="Bree Serif"/>
                <a:ea typeface="Bree Serif"/>
                <a:cs typeface="Bree Serif"/>
                <a:sym typeface="Bree Serif"/>
              </a:rPr>
              <a:t>			</a:t>
            </a:r>
            <a:r>
              <a:rPr lang="en" sz="1800" u="sng">
                <a:solidFill>
                  <a:srgbClr val="000000"/>
                </a:solidFill>
                <a:latin typeface="Bree Serif"/>
                <a:ea typeface="Bree Serif"/>
                <a:cs typeface="Bree Serif"/>
                <a:sym typeface="Bree Serif"/>
              </a:rPr>
              <a:t>What I LEARNED</a:t>
            </a:r>
            <a:endParaRPr sz="1800" u="sng">
              <a:solidFill>
                <a:srgbClr val="000000"/>
              </a:solidFill>
              <a:latin typeface="Bree Serif"/>
              <a:ea typeface="Bree Serif"/>
              <a:cs typeface="Bree Serif"/>
              <a:sym typeface="Bree Serif"/>
            </a:endParaRPr>
          </a:p>
        </p:txBody>
      </p:sp>
      <p:graphicFrame>
        <p:nvGraphicFramePr>
          <p:cNvPr id="71" name="Google Shape;71;p16"/>
          <p:cNvGraphicFramePr/>
          <p:nvPr/>
        </p:nvGraphicFramePr>
        <p:xfrm>
          <a:off x="193175" y="1879975"/>
          <a:ext cx="3000000" cy="3000000"/>
        </p:xfrm>
        <a:graphic>
          <a:graphicData uri="http://schemas.openxmlformats.org/drawingml/2006/table">
            <a:tbl>
              <a:tblPr>
                <a:noFill/>
                <a:tableStyleId>{0B707149-15A5-4B64-BA3A-FD746146823C}</a:tableStyleId>
              </a:tblPr>
              <a:tblGrid>
                <a:gridCol w="2944325"/>
                <a:gridCol w="2900725"/>
                <a:gridCol w="2888050"/>
              </a:tblGrid>
              <a:tr h="2896600">
                <a:tc>
                  <a:txBody>
                    <a:bodyPr/>
                    <a:lstStyle/>
                    <a:p>
                      <a:pPr indent="0" lvl="0" marL="0" rtl="0" algn="l">
                        <a:spcBef>
                          <a:spcPts val="0"/>
                        </a:spcBef>
                        <a:spcAft>
                          <a:spcPts val="0"/>
                        </a:spcAft>
                        <a:buNone/>
                      </a:pPr>
                      <a:r>
                        <a:t/>
                      </a:r>
                      <a:endParaRPr/>
                    </a:p>
                  </a:txBody>
                  <a:tcPr marT="91425" marB="91425" marR="91425" marL="91425">
                    <a:lnL cap="flat" cmpd="sng" w="28575">
                      <a:solidFill>
                        <a:srgbClr val="000000"/>
                      </a:solidFill>
                      <a:prstDash val="solid"/>
                      <a:round/>
                      <a:headEnd len="sm" w="sm" type="none"/>
                      <a:tailEnd len="sm" w="sm" type="none"/>
                    </a:lnL>
                    <a:lnR cap="flat" cmpd="sng" w="28575">
                      <a:solidFill>
                        <a:srgbClr val="000000"/>
                      </a:solidFill>
                      <a:prstDash val="solid"/>
                      <a:round/>
                      <a:headEnd len="sm" w="sm" type="none"/>
                      <a:tailEnd len="sm" w="sm" type="none"/>
                    </a:lnR>
                    <a:lnT cap="flat" cmpd="sng" w="28575">
                      <a:solidFill>
                        <a:srgbClr val="000000"/>
                      </a:solidFill>
                      <a:prstDash val="solid"/>
                      <a:round/>
                      <a:headEnd len="sm" w="sm" type="none"/>
                      <a:tailEnd len="sm" w="sm" type="none"/>
                    </a:lnT>
                    <a:lnB cap="flat" cmpd="sng" w="28575">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28575">
                      <a:solidFill>
                        <a:srgbClr val="000000"/>
                      </a:solidFill>
                      <a:prstDash val="solid"/>
                      <a:round/>
                      <a:headEnd len="sm" w="sm" type="none"/>
                      <a:tailEnd len="sm" w="sm" type="none"/>
                    </a:lnL>
                    <a:lnR cap="flat" cmpd="sng" w="28575">
                      <a:solidFill>
                        <a:srgbClr val="000000"/>
                      </a:solidFill>
                      <a:prstDash val="solid"/>
                      <a:round/>
                      <a:headEnd len="sm" w="sm" type="none"/>
                      <a:tailEnd len="sm" w="sm" type="none"/>
                    </a:lnR>
                    <a:lnT cap="flat" cmpd="sng" w="28575">
                      <a:solidFill>
                        <a:srgbClr val="000000"/>
                      </a:solidFill>
                      <a:prstDash val="solid"/>
                      <a:round/>
                      <a:headEnd len="sm" w="sm" type="none"/>
                      <a:tailEnd len="sm" w="sm" type="none"/>
                    </a:lnT>
                    <a:lnB cap="flat" cmpd="sng" w="28575">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1425" marB="91425" marR="91425" marL="91425">
                    <a:lnL cap="flat" cmpd="sng" w="28575">
                      <a:solidFill>
                        <a:srgbClr val="000000"/>
                      </a:solidFill>
                      <a:prstDash val="solid"/>
                      <a:round/>
                      <a:headEnd len="sm" w="sm" type="none"/>
                      <a:tailEnd len="sm" w="sm" type="none"/>
                    </a:lnL>
                    <a:lnR cap="flat" cmpd="sng" w="28575">
                      <a:solidFill>
                        <a:srgbClr val="000000"/>
                      </a:solidFill>
                      <a:prstDash val="solid"/>
                      <a:round/>
                      <a:headEnd len="sm" w="sm" type="none"/>
                      <a:tailEnd len="sm" w="sm" type="none"/>
                    </a:lnR>
                    <a:lnT cap="flat" cmpd="sng" w="28575">
                      <a:solidFill>
                        <a:srgbClr val="000000"/>
                      </a:solidFill>
                      <a:prstDash val="solid"/>
                      <a:round/>
                      <a:headEnd len="sm" w="sm" type="none"/>
                      <a:tailEnd len="sm" w="sm" type="none"/>
                    </a:lnT>
                    <a:lnB cap="flat" cmpd="sng" w="28575">
                      <a:solidFill>
                        <a:srgbClr val="000000"/>
                      </a:solidFill>
                      <a:prstDash val="solid"/>
                      <a:round/>
                      <a:headEnd len="sm" w="sm" type="none"/>
                      <a:tailEnd len="sm" w="sm" type="none"/>
                    </a:lnB>
                  </a:tcPr>
                </a:tc>
              </a:tr>
            </a:tbl>
          </a:graphicData>
        </a:graphic>
      </p:graphicFrame>
      <p:pic>
        <p:nvPicPr>
          <p:cNvPr id="72" name="Google Shape;72;p16"/>
          <p:cNvPicPr preferRelativeResize="0"/>
          <p:nvPr/>
        </p:nvPicPr>
        <p:blipFill rotWithShape="1">
          <a:blip r:embed="rId3">
            <a:alphaModFix/>
          </a:blip>
          <a:srcRect b="0" l="0" r="0" t="14813"/>
          <a:stretch/>
        </p:blipFill>
        <p:spPr>
          <a:xfrm>
            <a:off x="7748100" y="88725"/>
            <a:ext cx="1178175" cy="10036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6" name="Shape 76"/>
        <p:cNvGrpSpPr/>
        <p:nvPr/>
      </p:nvGrpSpPr>
      <p:grpSpPr>
        <a:xfrm>
          <a:off x="0" y="0"/>
          <a:ext cx="0" cy="0"/>
          <a:chOff x="0" y="0"/>
          <a:chExt cx="0" cy="0"/>
        </a:xfrm>
      </p:grpSpPr>
      <p:pic>
        <p:nvPicPr>
          <p:cNvPr id="77" name="Google Shape;77;p17"/>
          <p:cNvPicPr preferRelativeResize="0"/>
          <p:nvPr/>
        </p:nvPicPr>
        <p:blipFill>
          <a:blip r:embed="rId4">
            <a:alphaModFix/>
          </a:blip>
          <a:stretch>
            <a:fillRect/>
          </a:stretch>
        </p:blipFill>
        <p:spPr>
          <a:xfrm rot="5400000">
            <a:off x="3009738" y="-120287"/>
            <a:ext cx="4218675" cy="545944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