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b4c9b20c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b4c9b20c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d64c4564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d64c456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b4c9b20c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b4c9b20c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d64c4564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d64c4564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d64c4564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8d64c456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b4c9b20c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b4c9b20c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hyperlink" Target="http://www.youtube.com/watch?v=m1aM1xelenU" TargetMode="External"/><Relationship Id="rId10" Type="http://schemas.openxmlformats.org/officeDocument/2006/relationships/image" Target="../media/image8.jpg"/><Relationship Id="rId13" Type="http://schemas.openxmlformats.org/officeDocument/2006/relationships/hyperlink" Target="http://www.youtube.com/watch?v=eOVWrgsB8Ps" TargetMode="Externa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4DyI2Nv1AvE" TargetMode="External"/><Relationship Id="rId4" Type="http://schemas.openxmlformats.org/officeDocument/2006/relationships/image" Target="../media/image5.jpg"/><Relationship Id="rId9" Type="http://schemas.openxmlformats.org/officeDocument/2006/relationships/hyperlink" Target="http://www.youtube.com/watch?v=vPAsmfELI30" TargetMode="External"/><Relationship Id="rId14" Type="http://schemas.openxmlformats.org/officeDocument/2006/relationships/image" Target="../media/image4.jpg"/><Relationship Id="rId5" Type="http://schemas.openxmlformats.org/officeDocument/2006/relationships/hyperlink" Target="http://www.youtube.com/watch?v=x09sOeqP8p4" TargetMode="External"/><Relationship Id="rId6" Type="http://schemas.openxmlformats.org/officeDocument/2006/relationships/image" Target="../media/image3.jpg"/><Relationship Id="rId7" Type="http://schemas.openxmlformats.org/officeDocument/2006/relationships/hyperlink" Target="http://www.youtube.com/watch?v=Yv4xniOiQqQ" TargetMode="External"/><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Tlrw8kvXmuE" TargetMode="External"/><Relationship Id="rId4" Type="http://schemas.openxmlformats.org/officeDocument/2006/relationships/image" Target="../media/image1.jpg"/><Relationship Id="rId5" Type="http://schemas.openxmlformats.org/officeDocument/2006/relationships/hyperlink" Target="http://www.youtube.com/watch?v=j0YDE8_jsHk" TargetMode="External"/><Relationship Id="rId6" Type="http://schemas.openxmlformats.org/officeDocument/2006/relationships/image" Target="../media/image10.jpg"/><Relationship Id="rId7" Type="http://schemas.openxmlformats.org/officeDocument/2006/relationships/hyperlink" Target="http://www.youtube.com/watch?v=YfQm_9D40wI" TargetMode="External"/><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493600"/>
            <a:ext cx="8520600" cy="10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Self Control</a:t>
            </a:r>
            <a:endParaRPr b="1" sz="2400">
              <a:solidFill>
                <a:schemeClr val="dk1"/>
              </a:solidFill>
            </a:endParaRPr>
          </a:p>
          <a:p>
            <a:pPr indent="0" lvl="0" marL="0" rtl="0" algn="l">
              <a:spcBef>
                <a:spcPts val="0"/>
              </a:spcBef>
              <a:spcAft>
                <a:spcPts val="0"/>
              </a:spcAft>
              <a:buNone/>
            </a:pPr>
            <a:r>
              <a:rPr lang="en" sz="1800">
                <a:solidFill>
                  <a:schemeClr val="dk1"/>
                </a:solidFill>
              </a:rPr>
              <a:t>                </a:t>
            </a:r>
            <a:r>
              <a:rPr lang="en" sz="1800">
                <a:solidFill>
                  <a:schemeClr val="dk1"/>
                </a:solidFill>
              </a:rPr>
              <a:t>Standard: Manages Overwhelming Thoughts or Emotions</a:t>
            </a:r>
            <a:endParaRPr sz="1800">
              <a:solidFill>
                <a:schemeClr val="dk1"/>
              </a:solidFill>
            </a:endParaRPr>
          </a:p>
          <a:p>
            <a:pPr indent="0" lvl="0" marL="0" rtl="0" algn="l">
              <a:spcBef>
                <a:spcPts val="0"/>
              </a:spcBef>
              <a:spcAft>
                <a:spcPts val="0"/>
              </a:spcAft>
              <a:buNone/>
            </a:pPr>
            <a:r>
              <a:t/>
            </a:r>
            <a:endParaRPr>
              <a:solidFill>
                <a:schemeClr val="dk1"/>
              </a:solidFill>
            </a:endParaRPr>
          </a:p>
        </p:txBody>
      </p:sp>
      <p:pic>
        <p:nvPicPr>
          <p:cNvPr id="55" name="Google Shape;55;p13"/>
          <p:cNvPicPr preferRelativeResize="0"/>
          <p:nvPr/>
        </p:nvPicPr>
        <p:blipFill>
          <a:blip r:embed="rId3">
            <a:alphaModFix/>
          </a:blip>
          <a:stretch>
            <a:fillRect/>
          </a:stretch>
        </p:blipFill>
        <p:spPr>
          <a:xfrm>
            <a:off x="1584175" y="317888"/>
            <a:ext cx="5975648" cy="2957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820050" y="842500"/>
            <a:ext cx="12468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nvSpPr>
        <p:spPr>
          <a:xfrm>
            <a:off x="3641613" y="1640200"/>
            <a:ext cx="243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 name="Google Shape;62;p14"/>
          <p:cNvSpPr txBox="1"/>
          <p:nvPr/>
        </p:nvSpPr>
        <p:spPr>
          <a:xfrm>
            <a:off x="483025" y="2740950"/>
            <a:ext cx="1640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3909225" y="2774650"/>
            <a:ext cx="1640100" cy="11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6526625" y="831275"/>
            <a:ext cx="1539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6591875" y="1887200"/>
            <a:ext cx="241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6" name="Google Shape;66;p14"/>
          <p:cNvSpPr txBox="1"/>
          <p:nvPr/>
        </p:nvSpPr>
        <p:spPr>
          <a:xfrm>
            <a:off x="6627725" y="3201525"/>
            <a:ext cx="15390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10;&#10;**** This book is read with permission from Diane Alber ****&#10;https://dianealber.com&#10;==================================&#10;&#10;😌 A Little Calm Spot - A Story About Yoga and Feeling Focused &#10;📖 Written and Illustrated by Diane Alber&#10;🎤 Read aloud by Mama Moomi, Alexi and Arie Moomi&#10;&#10;Recommended Ages: 5+ and adults!&#10;&#10;🌟 Introduces children to techniques that help manage big emotions through mindfulness breathing exercises, affirmations with positive thoughts, belly breathing and yoga poses. &#10;&#10;FREE printables from the author here: &#10;https://www.dianealber.com/pages/free-printables&#10;&#10;==================================&#10;📚 Please support the author by purchasing a copy of this book for your home or school library.&#10;&#10;You can find this book on Amazon at our affiliate link where we will receive a small commission for your purchase. &#10;&#10;Thank you for supporting our family channel.&#10;https://amzn.to/3lZgPtr&#10;&#10;&#10;❤️ Remember to subscribe for more kids educational content.&#10;==================================&#10;#kids #yoga #meditation #readaloud #mindfulness&#10;&#10;&#10;** OTHER VIDEOS YOU MIGHT LIKE ** &#10;&#10;📖💗 A Little Spot of Empathy By Diane Alber&#10;https://youtu.be/RBFHr6Zj39g&#10;&#10;📖🔍 A Little Spot of Feelings By Diane Alber&#10;https://youtu.be/YC3SQnoggjM​&#10;&#10;📖😡 A Little Spot of Anger By Diane Alber &#10;https://youtu.be/LfK9RQg02ik​&#10;&#10;📖😠 A Little Spot of Frustration By Diane Alber &#10;https://youtu.be/vNOqRHqsAz4 &#10;&#10;📖🥺 A Little Spot of Sadness By Diane Alber&#10;https://youtu.be/o8nm__RT7XM &#10;&#10;📖⏳ A Little Spot of Patience By Diane Alber&#10;https://youtu.be/7xbm_EF_VUU&#10;&#10;📖😊 A Little Spot of Kindness By Diane Alber&#10;https://youtu.be/6kTsQKccuyY &#10;&#10;📖😟 A Little Spot of Worry By Diane Alber&#10;https://youtu.be/NEXoS0NYoHI&#10;&#10;📖🤝🏽 A Little Spot of Teamwork By Diane Alber&#10;https://youtu.be/1LlV6HulH-I&#10;&#10;📖🤝 A Little Spot Learns to Compromise By Diane Alber&#10;https://youtu.be/e3mA3tEfp5c &#10;&#10;📖🌴 A Little Spot of Flexible Thinking By Diane Alber&#10;https://youtu.be/Yv4xniOiQqQ &#10;&#10;📖🏁 A Little Spot of Perseverance By Diane Alber&#10;https://youtu.be/AB90m2ekbiA&#10;&#10;📖☺️ A Little Spot of Optimism By Diane Alber&#10;https://youtu.be/NAyNXLGmVUI&#10;&#10;📖🗄️ A Little Spot of Organization By Diane Alber&#10;https://youtu.be/fKFrF_P3BA0&#10;&#10;📖🌏 Finding Your Spot In the World By Diane Alber &#10;https://youtu.be/F3I5UntO0bw&#10;&#10;📖🫂 A Little Spot of Belonging By Diane Alber&#10;https://youtu.be/OTInNuRXlX4&#10;&#10;📖❤️ A Little Spot of Love By Diane Alber &#10;https://youtu.be/HwW1bMA3Aq4&#10;&#10;📖💘 A Little Spot of Love on Valentine's Day By Diane Alber&#10;https://youtu.be/oNbOWfunrKs&#10;&#10;📖🙏 A Little Thankful Spot By Diane Alber&#10;https://youtu.be/GXUoQ5MugCY​​&#10;&#10;📖🎄 A Little Spot of Christmas By Diane Alber&#10;https://youtu.be/yfU47F9EWyg" id="67" name="Google Shape;67;p14" title="📖😌 A Little Calm Spot By Diane Alber READ ALOUD">
            <a:hlinkClick r:id="rId3"/>
          </p:cNvPr>
          <p:cNvPicPr preferRelativeResize="0"/>
          <p:nvPr/>
        </p:nvPicPr>
        <p:blipFill>
          <a:blip r:embed="rId4">
            <a:alphaModFix/>
          </a:blip>
          <a:stretch>
            <a:fillRect/>
          </a:stretch>
        </p:blipFill>
        <p:spPr>
          <a:xfrm>
            <a:off x="6090425" y="209975"/>
            <a:ext cx="2729700" cy="1535456"/>
          </a:xfrm>
          <a:prstGeom prst="rect">
            <a:avLst/>
          </a:prstGeom>
          <a:noFill/>
          <a:ln>
            <a:noFill/>
          </a:ln>
        </p:spPr>
      </p:pic>
      <p:pic>
        <p:nvPicPr>
          <p:cNvPr descr="Join Lynn as she reads &quot;A Little Spot of Frustration&quot; written and illustrated by Diane Alber.&#10;&#10;The book can be purchased at the following link: https://www.amazon.com/Little-SPOT-Frustration-Story-Self-Control/dp/1951287649/ref=sr_1_2_sspa?dchild=1&amp;keywords=a+little+spot+of+frustration&amp;qid=1620737643&amp;sr=8-2-spons&amp;psc=1&amp;spLa=ZW5jcnlwdGVkUXVhbGlmaWVyPUExMFIwN1dLQkw1WkpWJmVuY3J5cHRlZElkPUEwMTgxMzc4Mkk1V1hJVE05SDdHJmVuY3J5cHRlZEFkSWQ9QTA1OTc3NTBKWEE1ODY4TVA1NzUmd2lkZ2V0TmFtZT1zcF9hdGYmYWN0aW9uPWNsaWNrUmVkaXJlY3QmZG9Ob3RMb2dDbGljaz10cnVl" id="68" name="Google Shape;68;p14" title="Story time with Lynn &quot;A Little Spot of Frustration&quot;">
            <a:hlinkClick r:id="rId5"/>
          </p:cNvPr>
          <p:cNvPicPr preferRelativeResize="0"/>
          <p:nvPr/>
        </p:nvPicPr>
        <p:blipFill>
          <a:blip r:embed="rId6">
            <a:alphaModFix/>
          </a:blip>
          <a:stretch>
            <a:fillRect/>
          </a:stretch>
        </p:blipFill>
        <p:spPr>
          <a:xfrm>
            <a:off x="312400" y="299494"/>
            <a:ext cx="2729700" cy="1535456"/>
          </a:xfrm>
          <a:prstGeom prst="rect">
            <a:avLst/>
          </a:prstGeom>
          <a:noFill/>
          <a:ln>
            <a:noFill/>
          </a:ln>
        </p:spPr>
      </p:pic>
      <p:pic>
        <p:nvPicPr>
          <p:cNvPr descr="🗣️ 📖&#10;&#10;**** This book is read with permission from @Diane​ Alber ****&#10;https://dianealber.com​​&#10;==================================&#10;&#10;🌴 A Little Spot of Flexible Thinking&#10;📖 Written and Illustrated by Diane Alber&#10;🎤 Read aloud by Mama Moomi and Alexi Moomi &#10;&#10;Recommended Ages: 5+  &#10;&#10;🌟 This books introduces a creative way for children to understand how to approach challenges and situations with flexibility and a growth mindset. Children are encouraged to try new things, start the day thinking positively and problem solve when things don't go their way.&#10;&#10;==================================&#10;📚 Please support the author, Diane Alber, by purchasing a copy of this book for your home or school library.&#10;&#10;You can find this book on Amazon at our affiliate link where we will receive a small commission for your purchase. &#10;&#10;Thank you for supporting our family channel.&#10;https://amzn.to/35k0oSh&#10;&#10;&#10;❤️ Remember to subscribe for more kids educational content.&#10;▶️ Find us and subscribe on YouTube Kids &#10;&#10;==================================&#10;#SEL​​ #flexiblethinking #readaloud​​ &#10;&#10;&#10;** OTHER VIDEOS YOU MIGHT LIKE ** &#10;&#10;📖💗 A Little Spot of Empathy By Diane Alber&#10;https://youtu.be/RBFHr6Zj39g&#10;&#10;📖🔍 A Little Spot of Feelings By Diane Alber&#10;https://youtu.be/YC3SQnoggjM​&#10;&#10;📖😡 A Little Spot of Anger By Diane Alber &#10;https://youtu.be/LfK9RQg02ik​&#10;&#10;📖😠 A Little Spot of Frustration By Diane Alber &#10;https://youtu.be/vNOqRHqsAz4 &#10;&#10;📖🥺 A Little Spot of Sadness By Diane Alber&#10;https://youtu.be/o8nm__RT7XM &#10;&#10;📖😌 A Little Calm Spot By Diane Alber&#10;https://youtu.be/4DyI2Nv1AvE​​&#10;&#10;📖⏳ A Little Spot of Patience By Diane Alber&#10;https://youtu.be/7xbm_EF_VUU&#10;&#10;📖😊 A Little Spot of Kindness By Diane Alber&#10;https://youtu.be/6kTsQKccuyY &#10;&#10;📖😟 A Little Spot of Worry By Diane Alber&#10;https://youtu.be/NEXoS0NYoHI&#10;&#10;📖🤝🏽 A Little Spot of Teamwork By Diane Alber&#10;https://youtu.be/1LlV6HulH-I&#10;&#10;📖🤝 A Little Spot Learns to Compromise By Diane Alber&#10;https://youtu.be/e3mA3tEfp5c &#10;&#10;📖🏁 A Little Spot of Perseverance By Diane Alber&#10;https://youtu.be/AB90m2ekbiA&#10;&#10;📖☺️ A Little Spot of Optimism By Diane Alber&#10;https://youtu.be/NAyNXLGmVUI&#10;&#10;📖🗄️ A Little Spot of Organization By Diane Alber&#10;https://youtu.be/fKFrF_P3BA0&#10;&#10;📖🌏 Finding Your Spot In the World By Diane Alber &#10;https://youtu.be/F3I5UntO0bw&#10;&#10;📖🫂 A Little Spot of Belonging By Diane Alber&#10;https://youtu.be/OTInNuRXlX4&#10;&#10;📖❤️ A Little Spot of Love By Diane Alber &#10;https://youtu.be/HwW1bMA3Aq4&#10;&#10;📖💘 A Little Spot of Love on Valentine's Day By Diane Alber&#10;https://youtu.be/oNbOWfunrKs&#10;&#10;📖🙏 A Little Thankful Spot By Diane Alber&#10;https://youtu.be/GXUoQ5MugCY​​&#10;&#10;📖🎄 A Little Spot of Christmas By Diane Alber&#10;https://youtu.be/yfU47F9EWyg" id="69" name="Google Shape;69;p14" title="📖🌴 A Little Spot of Flexible Thinking By Diane Alber READ ALOUD">
            <a:hlinkClick r:id="rId7"/>
          </p:cNvPr>
          <p:cNvPicPr preferRelativeResize="0"/>
          <p:nvPr/>
        </p:nvPicPr>
        <p:blipFill>
          <a:blip r:embed="rId8">
            <a:alphaModFix/>
          </a:blip>
          <a:stretch>
            <a:fillRect/>
          </a:stretch>
        </p:blipFill>
        <p:spPr>
          <a:xfrm>
            <a:off x="3390900" y="381588"/>
            <a:ext cx="2437800" cy="1371263"/>
          </a:xfrm>
          <a:prstGeom prst="rect">
            <a:avLst/>
          </a:prstGeom>
          <a:noFill/>
          <a:ln>
            <a:noFill/>
          </a:ln>
        </p:spPr>
      </p:pic>
      <p:pic>
        <p:nvPicPr>
          <p:cNvPr descr="'When superheroes have bad days, things could get horrific for everyone. Fortunately though, superheroes have super-control over their emotions, according to this lighthearted exposé on how a group of superheroes deal with their frustrations.'&#10;&#10;&quot;Even Superheroes Have Bad Days&quot;&#10;written by Shelley Becker&#10;Illustrated by Eda Kaban&#10;&#10;Published by Sterling Childrens Books, 2016.&#10;&#10;Music licensed with permission from  Adam Monroe/Adam Kopcinski.&#10;http://www.adammonroemusic.com&#10;&#10;Edited and Animatics done by Jason D Williams&#10;for The Storytime Show with Story J&#10;&#10;Interested in helping support The Storytime Show for more Read-Alouds, animations and drawing tutorials? Click the links below for more info on how to help.&#10;&#10;Patreon: https://www.patreon.com/user?u=50003584&#10;&#10;Please Like and Subscribe for more, and follow Story J here:&#10;Instagram: https://www.instagram.com/storyjstorytime/" id="70" name="Google Shape;70;p14" title="&quot;Even Superheroes Have Bad Days&quot; Read Aloud">
            <a:hlinkClick r:id="rId9"/>
          </p:cNvPr>
          <p:cNvPicPr preferRelativeResize="0"/>
          <p:nvPr/>
        </p:nvPicPr>
        <p:blipFill>
          <a:blip r:embed="rId10">
            <a:alphaModFix/>
          </a:blip>
          <a:stretch>
            <a:fillRect/>
          </a:stretch>
        </p:blipFill>
        <p:spPr>
          <a:xfrm>
            <a:off x="451450" y="3114958"/>
            <a:ext cx="2590650" cy="1457241"/>
          </a:xfrm>
          <a:prstGeom prst="rect">
            <a:avLst/>
          </a:prstGeom>
          <a:noFill/>
          <a:ln>
            <a:noFill/>
          </a:ln>
        </p:spPr>
      </p:pic>
      <p:pic>
        <p:nvPicPr>
          <p:cNvPr id="71" name="Google Shape;71;p14" title="Learning about Self Control">
            <a:hlinkClick r:id="rId11"/>
          </p:cNvPr>
          <p:cNvPicPr preferRelativeResize="0"/>
          <p:nvPr/>
        </p:nvPicPr>
        <p:blipFill>
          <a:blip r:embed="rId12">
            <a:alphaModFix/>
          </a:blip>
          <a:stretch>
            <a:fillRect/>
          </a:stretch>
        </p:blipFill>
        <p:spPr>
          <a:xfrm>
            <a:off x="3207150" y="2918394"/>
            <a:ext cx="2729700" cy="1535456"/>
          </a:xfrm>
          <a:prstGeom prst="rect">
            <a:avLst/>
          </a:prstGeom>
          <a:noFill/>
          <a:ln>
            <a:noFill/>
          </a:ln>
        </p:spPr>
      </p:pic>
      <p:pic>
        <p:nvPicPr>
          <p:cNvPr descr="https://www.yourtherapysource.com/blog1/2017/05/16/games-practice-self-regulation-skills/ Self-regulation skills help children to control emotions, thinking, behavior and motor actions in different situations.  Throughout the day, children need the ability to tolerate sensations, situations and form appropriate responses.  It requires that children control their impulses to stop doing something if needed and to participate in something even if the children does not want to do it.  For example, children need self regulation skills to control an impulse to move all around the auditorium during an assembly and they need to sit and watch the assembly even if they are not highly interested in the presentation.   Research indicates that self regulation in children is a predictor of academic abilities. Children with higher levels of self regulation have achieved higher scores in reading, vocabulary and math. In addition, some research has shown that the ability for young children to self regulate is associated with higher, future education levels.  The ability to self regulate is an extremely important skill that needs to be taught to children.&#10;&#10;And guess what?  Playing games help children to practice and learn those skills!  Think about it.  Playing games help us to learn to: wait, follow rules and to tolerate losing.  Here are 5 FUN games that require no preparation or equipment to practice and learn self regulation skills.  Read about MORE fun games on the blogpost." id="72" name="Google Shape;72;p14" title="5 Fun Games to Practice Self Control (Self Regulation Skills)">
            <a:hlinkClick r:id="rId13"/>
          </p:cNvPr>
          <p:cNvPicPr preferRelativeResize="0"/>
          <p:nvPr/>
        </p:nvPicPr>
        <p:blipFill>
          <a:blip r:embed="rId14">
            <a:alphaModFix/>
          </a:blip>
          <a:stretch>
            <a:fillRect/>
          </a:stretch>
        </p:blipFill>
        <p:spPr>
          <a:xfrm>
            <a:off x="6101887" y="2957498"/>
            <a:ext cx="2590666" cy="1457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nvSpPr>
        <p:spPr>
          <a:xfrm>
            <a:off x="820050" y="842500"/>
            <a:ext cx="12468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483025" y="2740950"/>
            <a:ext cx="1640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3909225" y="2774650"/>
            <a:ext cx="1640100" cy="11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6526625" y="831275"/>
            <a:ext cx="1539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6627725" y="3201525"/>
            <a:ext cx="15390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6167150" y="4128600"/>
            <a:ext cx="28401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rgbClr val="0F0F0F"/>
                </a:solidFill>
                <a:highlight>
                  <a:srgbClr val="FFFFFF"/>
                </a:highlight>
                <a:latin typeface="Roboto"/>
                <a:ea typeface="Roboto"/>
                <a:cs typeface="Roboto"/>
                <a:sym typeface="Roboto"/>
              </a:rPr>
              <a:t>Building Empathy for Kids Gr 3-6</a:t>
            </a:r>
            <a:endParaRPr>
              <a:solidFill>
                <a:srgbClr val="0F0F0F"/>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pic>
        <p:nvPicPr>
          <p:cNvPr descr="Hey everyone! &#10;&#10;Today I read this wonderful book called “Slow Down, Sue!&quot; written by Dr. Thomas Macsay and illustrated by Karn Parkrada. &#10;&#10;Click the link below to check or buy &quot;Slow Down, Sue!&quot; to read along with me! &#10;https://shop.puppydogsandicecream.com/products/slow-down-sue-a-lesson-in-self-control?_pos=1&amp;_psq=slow%20dow&amp;_ss=e&amp;_v=1.0&#10;&#10;Please, support the authors and publishers of these wonderful books by purchasing a copy for your home library. It is truly amazing to read with your kids and teach them the great value of reading. It creates an unforgettable memory for you and your kids. &#10;&#10;I hope you all enjoyed this video! Here are some more fun stories you can watch from my channel- &#10;&#10;EVERYONE FEELS ANGRY SOMETIMES!&#10;https://youtu.be/8gf7OFp6fvM&#10;EVERYONE FEELS ANXIOUS SOMETIMES!&#10;https://youtu.be/b1NrVG-u17Q&#10;A MOTHER'S LOVE! A LOVING BOOK FOR KIDS.&#10; https://youtu.be/yEruufPIPlU ANCIENT ADVENTURES! &#10;BIBLICAL STORIES FOR KIDS. &#10;https://youtu.be/qJtYPOvZja0 &#10;HOW TO HAVE A BASIC CONVERSATION IN SPANISH! https://youtu.be/TacrsN7WUH8 &#10;RIGHT NOW, I AM KIND! &#10;https://youtu.be/0Gyf2_QqhJs &#10;MY STRONG MIND. A BOOK FOR KIDS ABOUT MENTAL STRENGTH! https://youtu.be/4rNakh-dhJg &#10;A LITTLE SPOT OF FEELINGS! &#10;A BOOK FOR KIDS ABOUT EMOTIONS. https://youtu.be/ORSy41By3y4 &#10;YOU GET WHAT YOU GET. A BOOK FOR KIDS ABOUT CONTROLLING THEIR EMOTIONS. https://youtu.be/LNaH4zxujsQ &#10;THE NIGHT BEFORE NEW YEAR’S. A BOOK ABOUT RESOLUTIONS FOR KIDS! https://youtu.be/WQxCj7Pqd1U &#10;THE DAY YOU BEGIN. A BOOK READ ALOUD FOR KIDS. https://youtu.be/0Yp9phwqtIE&#10; BOOKS TO HELP KIDS’ EMOTIONAL AND SOCIAL SKILLS. A 20 MINUTE PLAYLIST! &#10;https://youtu.be/2RzOJP2eri4 &#10;&#10;And don’t forget to follow us on:&#10;&#10;Facebook ↓&#10; https://www.facebook.com/minty.kidz https://www.facebook.com/groups/220036509256461/&#10;&#10;#selfcontrol#educationalvideosforkids#booksreadaloud" id="83" name="Google Shape;83;p15" title="Slow Down, Sue! A Lesson About Self-Control for Kids, SEL books read aloud for kids #read#kids">
            <a:hlinkClick r:id="rId3"/>
          </p:cNvPr>
          <p:cNvPicPr preferRelativeResize="0"/>
          <p:nvPr/>
        </p:nvPicPr>
        <p:blipFill>
          <a:blip r:embed="rId4">
            <a:alphaModFix/>
          </a:blip>
          <a:stretch>
            <a:fillRect/>
          </a:stretch>
        </p:blipFill>
        <p:spPr>
          <a:xfrm>
            <a:off x="3048000" y="209975"/>
            <a:ext cx="3048000" cy="1714500"/>
          </a:xfrm>
          <a:prstGeom prst="rect">
            <a:avLst/>
          </a:prstGeom>
          <a:noFill/>
          <a:ln>
            <a:noFill/>
          </a:ln>
        </p:spPr>
      </p:pic>
      <p:pic>
        <p:nvPicPr>
          <p:cNvPr descr="Cookie Monster joins NPR's Life Kit Parenting Podcast to talk about practicing self-control, especially when you have to wait for something you really want... like a plate of delicious chocolate chip cookies.&#10;&#10;• Read more about the story at https://n.pr/2LQCFCc&#10;• Listen to the podcast at https://www.npr.org/lifekit&#10;------------------------------------------------------&#10;&#10;FOLLOW NPR ELSEWHERE&#10;https://www.instagram.com/npr/&#10;https://www.tiktok.com/@npr&#10;https://www.facebook.com/NPR&#10;https://www.npr.org/" id="84" name="Google Shape;84;p15" title="Cookie Monster Practices Self-Regulation | Life Kit Parenting | NPR">
            <a:hlinkClick r:id="rId5"/>
          </p:cNvPr>
          <p:cNvPicPr preferRelativeResize="0"/>
          <p:nvPr/>
        </p:nvPicPr>
        <p:blipFill>
          <a:blip r:embed="rId6">
            <a:alphaModFix/>
          </a:blip>
          <a:stretch>
            <a:fillRect/>
          </a:stretch>
        </p:blipFill>
        <p:spPr>
          <a:xfrm>
            <a:off x="5873225" y="2467900"/>
            <a:ext cx="3048000" cy="1714500"/>
          </a:xfrm>
          <a:prstGeom prst="rect">
            <a:avLst/>
          </a:prstGeom>
          <a:noFill/>
          <a:ln>
            <a:noFill/>
          </a:ln>
        </p:spPr>
      </p:pic>
      <p:pic>
        <p:nvPicPr>
          <p:cNvPr descr="In today’s video, Hank talked about ways to develop self-control.  He shared about a time when he was asked to water the garden and how it did not go well.  Sometimes it can be hard to control your body and mind.  He learned that he needed to pause, breathe, and then do.  He tried again and this time was successful.  &#10;&#10;Parents/Guardians: A great way to teach children self-control is through fun games like red light/ green light and Freeze Dance.  These simple games teach children to stop and take a pause before moving again.  The more we practice self-control the better we will get!  &#10;&#10;HANK IS SOCIAL!&#10;☆ Follow on Facebook – https://www.facebook.com/hankthehealthhero/&#10;☆ Subscribe on YouTube - https://www.youtube.com/channel/UCih908LQ60ctMQuX8WrO4QA&#10;&#10;☆ For more resources from Hank the Health Hero, visit https://stjosephchildrenshealth.org/childrens-health-education/resources-caregivers-teachers/&#10;&#10;☆ For more information about Hank the Health Hero and his friends at CHI St. Joseph Children’s Health, visit us at https://stjosephchildrenshealth.org/" id="85" name="Google Shape;85;p15" title="I CAN CONTROL MYSELF | Social Emotional Learning for Kids | Learning Self-control - Health Hero">
            <a:hlinkClick r:id="rId7"/>
          </p:cNvPr>
          <p:cNvPicPr preferRelativeResize="0"/>
          <p:nvPr/>
        </p:nvPicPr>
        <p:blipFill>
          <a:blip r:embed="rId8">
            <a:alphaModFix/>
          </a:blip>
          <a:stretch>
            <a:fillRect/>
          </a:stretch>
        </p:blipFill>
        <p:spPr>
          <a:xfrm>
            <a:off x="537325" y="24679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nvSpPr>
        <p:spPr>
          <a:xfrm>
            <a:off x="2602725" y="158050"/>
            <a:ext cx="40155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VOCABULARY</a:t>
            </a:r>
            <a:endParaRPr b="1"/>
          </a:p>
          <a:p>
            <a:pPr indent="0" lvl="0" marL="0" rtl="0" algn="ctr">
              <a:spcBef>
                <a:spcPts val="0"/>
              </a:spcBef>
              <a:spcAft>
                <a:spcPts val="0"/>
              </a:spcAft>
              <a:buNone/>
            </a:pPr>
            <a:r>
              <a:rPr lang="en"/>
              <a:t>Manages Overwhelming Thoughts &amp; Emotions</a:t>
            </a:r>
            <a:endParaRPr/>
          </a:p>
          <a:p>
            <a:pPr indent="0" lvl="0" marL="0" rtl="0" algn="l">
              <a:spcBef>
                <a:spcPts val="0"/>
              </a:spcBef>
              <a:spcAft>
                <a:spcPts val="0"/>
              </a:spcAft>
              <a:buNone/>
            </a:pPr>
            <a:r>
              <a:t/>
            </a:r>
            <a:endParaRPr b="1" sz="2000"/>
          </a:p>
        </p:txBody>
      </p:sp>
      <p:sp>
        <p:nvSpPr>
          <p:cNvPr id="91" name="Google Shape;91;p16"/>
          <p:cNvSpPr txBox="1"/>
          <p:nvPr/>
        </p:nvSpPr>
        <p:spPr>
          <a:xfrm>
            <a:off x="244250" y="1272025"/>
            <a:ext cx="3519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thoughts</a:t>
            </a:r>
            <a:r>
              <a:rPr b="1" lang="en" sz="1600">
                <a:solidFill>
                  <a:schemeClr val="dk1"/>
                </a:solidFill>
              </a:rPr>
              <a:t>:</a:t>
            </a:r>
            <a:r>
              <a:rPr b="1" lang="en" sz="1600">
                <a:solidFill>
                  <a:schemeClr val="dk1"/>
                </a:solidFill>
              </a:rPr>
              <a:t> </a:t>
            </a:r>
            <a:r>
              <a:rPr lang="en" sz="1600">
                <a:solidFill>
                  <a:schemeClr val="dk1"/>
                </a:solidFill>
                <a:highlight>
                  <a:srgbClr val="FFFFFF"/>
                </a:highlight>
              </a:rPr>
              <a:t> ideas unique to the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person who thinks them; opinions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or ideas created by thinking</a:t>
            </a:r>
            <a:endParaRPr sz="1600">
              <a:solidFill>
                <a:schemeClr val="dk1"/>
              </a:solidFill>
              <a:highlight>
                <a:srgbClr val="FFFFFF"/>
              </a:highlight>
            </a:endParaRPr>
          </a:p>
        </p:txBody>
      </p:sp>
      <p:sp>
        <p:nvSpPr>
          <p:cNvPr id="92" name="Google Shape;92;p16"/>
          <p:cNvSpPr txBox="1"/>
          <p:nvPr/>
        </p:nvSpPr>
        <p:spPr>
          <a:xfrm>
            <a:off x="244250" y="2632900"/>
            <a:ext cx="35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Inner voice: </a:t>
            </a:r>
            <a:r>
              <a:rPr lang="en" sz="1600">
                <a:solidFill>
                  <a:schemeClr val="dk1"/>
                </a:solidFill>
                <a:highlight>
                  <a:srgbClr val="FFFFFF"/>
                </a:highlight>
              </a:rPr>
              <a:t> the way you talk</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To yourself in your mind</a:t>
            </a:r>
            <a:endParaRPr sz="1600">
              <a:solidFill>
                <a:schemeClr val="dk1"/>
              </a:solidFill>
              <a:highlight>
                <a:srgbClr val="FFFFFF"/>
              </a:highlight>
            </a:endParaRPr>
          </a:p>
        </p:txBody>
      </p:sp>
      <p:sp>
        <p:nvSpPr>
          <p:cNvPr id="93" name="Google Shape;93;p16"/>
          <p:cNvSpPr txBox="1"/>
          <p:nvPr/>
        </p:nvSpPr>
        <p:spPr>
          <a:xfrm>
            <a:off x="298925" y="3806150"/>
            <a:ext cx="32523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obsessive</a:t>
            </a:r>
            <a:r>
              <a:rPr b="1" lang="en" sz="1600">
                <a:solidFill>
                  <a:schemeClr val="dk1"/>
                </a:solidFill>
              </a:rPr>
              <a:t>: </a:t>
            </a:r>
            <a:r>
              <a:rPr lang="en" sz="1600">
                <a:solidFill>
                  <a:schemeClr val="dk1"/>
                </a:solidFill>
                <a:highlight>
                  <a:srgbClr val="FFFFFF"/>
                </a:highlight>
              </a:rPr>
              <a:t> thinking about the</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Same </a:t>
            </a:r>
            <a:r>
              <a:rPr lang="en" sz="1600">
                <a:solidFill>
                  <a:schemeClr val="dk1"/>
                </a:solidFill>
                <a:highlight>
                  <a:srgbClr val="FFFFFF"/>
                </a:highlight>
              </a:rPr>
              <a:t>thought</a:t>
            </a:r>
            <a:r>
              <a:rPr lang="en" sz="1600">
                <a:solidFill>
                  <a:schemeClr val="dk1"/>
                </a:solidFill>
                <a:highlight>
                  <a:srgbClr val="FFFFFF"/>
                </a:highlight>
              </a:rPr>
              <a:t> over and over again, leading to constant worrying </a:t>
            </a:r>
            <a:endParaRPr sz="1600">
              <a:solidFill>
                <a:schemeClr val="dk1"/>
              </a:solidFill>
              <a:highlight>
                <a:srgbClr val="FFFFFF"/>
              </a:highlight>
            </a:endParaRPr>
          </a:p>
        </p:txBody>
      </p:sp>
      <p:pic>
        <p:nvPicPr>
          <p:cNvPr id="94" name="Google Shape;94;p16"/>
          <p:cNvPicPr preferRelativeResize="0"/>
          <p:nvPr/>
        </p:nvPicPr>
        <p:blipFill>
          <a:blip r:embed="rId3">
            <a:alphaModFix/>
          </a:blip>
          <a:stretch>
            <a:fillRect/>
          </a:stretch>
        </p:blipFill>
        <p:spPr>
          <a:xfrm>
            <a:off x="4744349" y="1272025"/>
            <a:ext cx="1758363" cy="1046550"/>
          </a:xfrm>
          <a:prstGeom prst="rect">
            <a:avLst/>
          </a:prstGeom>
          <a:noFill/>
          <a:ln>
            <a:noFill/>
          </a:ln>
        </p:spPr>
      </p:pic>
      <p:pic>
        <p:nvPicPr>
          <p:cNvPr id="95" name="Google Shape;95;p16"/>
          <p:cNvPicPr preferRelativeResize="0"/>
          <p:nvPr/>
        </p:nvPicPr>
        <p:blipFill>
          <a:blip r:embed="rId4">
            <a:alphaModFix/>
          </a:blip>
          <a:stretch>
            <a:fillRect/>
          </a:stretch>
        </p:blipFill>
        <p:spPr>
          <a:xfrm>
            <a:off x="4744350" y="2571096"/>
            <a:ext cx="1758351" cy="982542"/>
          </a:xfrm>
          <a:prstGeom prst="rect">
            <a:avLst/>
          </a:prstGeom>
          <a:noFill/>
          <a:ln>
            <a:noFill/>
          </a:ln>
        </p:spPr>
      </p:pic>
      <p:pic>
        <p:nvPicPr>
          <p:cNvPr id="96" name="Google Shape;96;p16"/>
          <p:cNvPicPr preferRelativeResize="0"/>
          <p:nvPr/>
        </p:nvPicPr>
        <p:blipFill>
          <a:blip r:embed="rId5">
            <a:alphaModFix/>
          </a:blip>
          <a:stretch>
            <a:fillRect/>
          </a:stretch>
        </p:blipFill>
        <p:spPr>
          <a:xfrm>
            <a:off x="4744350" y="3843912"/>
            <a:ext cx="1758348" cy="10941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nvSpPr>
        <p:spPr>
          <a:xfrm>
            <a:off x="2602725" y="158050"/>
            <a:ext cx="40155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VOCABULARY</a:t>
            </a:r>
            <a:endParaRPr b="1"/>
          </a:p>
          <a:p>
            <a:pPr indent="0" lvl="0" marL="0" rtl="0" algn="ctr">
              <a:spcBef>
                <a:spcPts val="0"/>
              </a:spcBef>
              <a:spcAft>
                <a:spcPts val="0"/>
              </a:spcAft>
              <a:buNone/>
            </a:pPr>
            <a:r>
              <a:rPr lang="en"/>
              <a:t>Manages Overwhelming Thoughts &amp; Emotions</a:t>
            </a:r>
            <a:endParaRPr/>
          </a:p>
          <a:p>
            <a:pPr indent="0" lvl="0" marL="0" rtl="0" algn="l">
              <a:spcBef>
                <a:spcPts val="0"/>
              </a:spcBef>
              <a:spcAft>
                <a:spcPts val="0"/>
              </a:spcAft>
              <a:buNone/>
            </a:pPr>
            <a:r>
              <a:t/>
            </a:r>
            <a:endParaRPr b="1" sz="2000"/>
          </a:p>
        </p:txBody>
      </p:sp>
      <p:sp>
        <p:nvSpPr>
          <p:cNvPr id="102" name="Google Shape;102;p17"/>
          <p:cNvSpPr txBox="1"/>
          <p:nvPr/>
        </p:nvSpPr>
        <p:spPr>
          <a:xfrm>
            <a:off x="352925" y="2842472"/>
            <a:ext cx="3519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Emotional self-regulation</a:t>
            </a:r>
            <a:r>
              <a:rPr b="1" lang="en" sz="1600">
                <a:solidFill>
                  <a:schemeClr val="dk1"/>
                </a:solidFill>
              </a:rPr>
              <a:t> </a:t>
            </a:r>
            <a:r>
              <a:rPr lang="en" sz="1600">
                <a:solidFill>
                  <a:schemeClr val="dk1"/>
                </a:solidFill>
                <a:highlight>
                  <a:srgbClr val="FFFFFF"/>
                </a:highlight>
              </a:rPr>
              <a:t> ideas unique to the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person who thinks them; opinions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or ideas created by thinking</a:t>
            </a:r>
            <a:endParaRPr sz="1600">
              <a:solidFill>
                <a:schemeClr val="dk1"/>
              </a:solidFill>
              <a:highlight>
                <a:srgbClr val="FFFFFF"/>
              </a:highlight>
            </a:endParaRPr>
          </a:p>
        </p:txBody>
      </p:sp>
      <p:sp>
        <p:nvSpPr>
          <p:cNvPr id="103" name="Google Shape;103;p17"/>
          <p:cNvSpPr txBox="1"/>
          <p:nvPr/>
        </p:nvSpPr>
        <p:spPr>
          <a:xfrm>
            <a:off x="244275" y="1329325"/>
            <a:ext cx="35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Emotional trigger</a:t>
            </a:r>
            <a:r>
              <a:rPr b="1" lang="en" sz="1600">
                <a:solidFill>
                  <a:schemeClr val="dk1"/>
                </a:solidFill>
              </a:rPr>
              <a:t>: </a:t>
            </a:r>
            <a:r>
              <a:rPr lang="en" sz="1600">
                <a:solidFill>
                  <a:schemeClr val="dk1"/>
                </a:solidFill>
                <a:highlight>
                  <a:srgbClr val="FFFFFF"/>
                </a:highlight>
              </a:rPr>
              <a:t> the way you talk</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To yourself in your mind</a:t>
            </a:r>
            <a:endParaRPr sz="1600">
              <a:solidFill>
                <a:schemeClr val="dk1"/>
              </a:solidFill>
              <a:highlight>
                <a:srgbClr val="FFFFFF"/>
              </a:highlight>
            </a:endParaRPr>
          </a:p>
        </p:txBody>
      </p:sp>
      <p:pic>
        <p:nvPicPr>
          <p:cNvPr id="104" name="Google Shape;104;p17"/>
          <p:cNvPicPr preferRelativeResize="0"/>
          <p:nvPr/>
        </p:nvPicPr>
        <p:blipFill>
          <a:blip r:embed="rId3">
            <a:alphaModFix/>
          </a:blip>
          <a:stretch>
            <a:fillRect/>
          </a:stretch>
        </p:blipFill>
        <p:spPr>
          <a:xfrm>
            <a:off x="5179750" y="2991425"/>
            <a:ext cx="2499300" cy="1531825"/>
          </a:xfrm>
          <a:prstGeom prst="rect">
            <a:avLst/>
          </a:prstGeom>
          <a:noFill/>
          <a:ln>
            <a:noFill/>
          </a:ln>
        </p:spPr>
      </p:pic>
      <p:pic>
        <p:nvPicPr>
          <p:cNvPr id="105" name="Google Shape;105;p17"/>
          <p:cNvPicPr preferRelativeResize="0"/>
          <p:nvPr/>
        </p:nvPicPr>
        <p:blipFill>
          <a:blip r:embed="rId4">
            <a:alphaModFix/>
          </a:blip>
          <a:stretch>
            <a:fillRect/>
          </a:stretch>
        </p:blipFill>
        <p:spPr>
          <a:xfrm>
            <a:off x="5093775" y="931407"/>
            <a:ext cx="2585275" cy="17992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nvSpPr>
        <p:spPr>
          <a:xfrm>
            <a:off x="2602725" y="158050"/>
            <a:ext cx="40155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VOCABULARY</a:t>
            </a:r>
            <a:endParaRPr b="1"/>
          </a:p>
          <a:p>
            <a:pPr indent="0" lvl="0" marL="0" rtl="0" algn="ctr">
              <a:spcBef>
                <a:spcPts val="0"/>
              </a:spcBef>
              <a:spcAft>
                <a:spcPts val="0"/>
              </a:spcAft>
              <a:buNone/>
            </a:pPr>
            <a:r>
              <a:rPr lang="en"/>
              <a:t>Manages Overwhelming Thoughts &amp; Emotions</a:t>
            </a:r>
            <a:endParaRPr/>
          </a:p>
          <a:p>
            <a:pPr indent="0" lvl="0" marL="0" rtl="0" algn="l">
              <a:spcBef>
                <a:spcPts val="0"/>
              </a:spcBef>
              <a:spcAft>
                <a:spcPts val="0"/>
              </a:spcAft>
              <a:buNone/>
            </a:pPr>
            <a:r>
              <a:t/>
            </a:r>
            <a:endParaRPr b="1" sz="2000"/>
          </a:p>
        </p:txBody>
      </p:sp>
      <p:sp>
        <p:nvSpPr>
          <p:cNvPr id="111" name="Google Shape;111;p18"/>
          <p:cNvSpPr txBox="1"/>
          <p:nvPr/>
        </p:nvSpPr>
        <p:spPr>
          <a:xfrm>
            <a:off x="280475" y="1616150"/>
            <a:ext cx="35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focus:</a:t>
            </a:r>
            <a:r>
              <a:rPr b="1" lang="en" sz="1600">
                <a:solidFill>
                  <a:schemeClr val="dk1"/>
                </a:solidFill>
              </a:rPr>
              <a:t> </a:t>
            </a:r>
            <a:r>
              <a:rPr lang="en" sz="1600">
                <a:solidFill>
                  <a:schemeClr val="dk1"/>
                </a:solidFill>
                <a:highlight>
                  <a:srgbClr val="FFFFFF"/>
                </a:highlight>
              </a:rPr>
              <a:t>to give all your attention</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to someone or something</a:t>
            </a:r>
            <a:endParaRPr sz="1600">
              <a:solidFill>
                <a:schemeClr val="dk1"/>
              </a:solidFill>
              <a:highlight>
                <a:srgbClr val="FFFFFF"/>
              </a:highlight>
            </a:endParaRPr>
          </a:p>
        </p:txBody>
      </p:sp>
      <p:sp>
        <p:nvSpPr>
          <p:cNvPr id="112" name="Google Shape;112;p18"/>
          <p:cNvSpPr txBox="1"/>
          <p:nvPr/>
        </p:nvSpPr>
        <p:spPr>
          <a:xfrm>
            <a:off x="371025" y="3653413"/>
            <a:ext cx="35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calm</a:t>
            </a:r>
            <a:r>
              <a:rPr b="1" lang="en" sz="1600">
                <a:solidFill>
                  <a:schemeClr val="dk1"/>
                </a:solidFill>
              </a:rPr>
              <a:t>: </a:t>
            </a:r>
            <a:r>
              <a:rPr lang="en" sz="1600">
                <a:solidFill>
                  <a:schemeClr val="dk1"/>
                </a:solidFill>
                <a:highlight>
                  <a:srgbClr val="FFFFFF"/>
                </a:highlight>
              </a:rPr>
              <a:t> a feeling of calm, ease, quiet,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relaxation and peace</a:t>
            </a:r>
            <a:endParaRPr sz="1600">
              <a:solidFill>
                <a:schemeClr val="dk1"/>
              </a:solidFill>
              <a:highlight>
                <a:srgbClr val="FFFFFF"/>
              </a:highlight>
            </a:endParaRPr>
          </a:p>
        </p:txBody>
      </p:sp>
      <p:pic>
        <p:nvPicPr>
          <p:cNvPr id="113" name="Google Shape;113;p18"/>
          <p:cNvPicPr preferRelativeResize="0"/>
          <p:nvPr/>
        </p:nvPicPr>
        <p:blipFill>
          <a:blip r:embed="rId3">
            <a:alphaModFix/>
          </a:blip>
          <a:stretch>
            <a:fillRect/>
          </a:stretch>
        </p:blipFill>
        <p:spPr>
          <a:xfrm>
            <a:off x="4749650" y="1103000"/>
            <a:ext cx="2366649" cy="1500946"/>
          </a:xfrm>
          <a:prstGeom prst="rect">
            <a:avLst/>
          </a:prstGeom>
          <a:noFill/>
          <a:ln>
            <a:noFill/>
          </a:ln>
        </p:spPr>
      </p:pic>
      <p:pic>
        <p:nvPicPr>
          <p:cNvPr id="114" name="Google Shape;114;p18"/>
          <p:cNvPicPr preferRelativeResize="0"/>
          <p:nvPr/>
        </p:nvPicPr>
        <p:blipFill>
          <a:blip r:embed="rId4">
            <a:alphaModFix/>
          </a:blip>
          <a:stretch>
            <a:fillRect/>
          </a:stretch>
        </p:blipFill>
        <p:spPr>
          <a:xfrm>
            <a:off x="4749650" y="3310000"/>
            <a:ext cx="2366658" cy="1363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9"/>
          <p:cNvSpPr txBox="1"/>
          <p:nvPr/>
        </p:nvSpPr>
        <p:spPr>
          <a:xfrm>
            <a:off x="3948175" y="94200"/>
            <a:ext cx="1829100" cy="3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Self Control…</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