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74c7233bf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74c7233bf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74c7233b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74c7233b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74c7233bf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74c7233bf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74c7233b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74c7233b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74c7233bf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74c7233bf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74c7233bf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574c7233bf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74c7233bf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574c7233bf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574c7233b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574c7233b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74c7233b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74c7233b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74c7233b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74c7233b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74c7233b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574c7233b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74c7233b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574c7233b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74c7233b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74c7233b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74c7233b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74c7233b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boom.cards/fastplay/nyy7" TargetMode="External"/><Relationship Id="rId4" Type="http://schemas.openxmlformats.org/officeDocument/2006/relationships/image" Target="../media/image23.png"/><Relationship Id="rId11" Type="http://schemas.openxmlformats.org/officeDocument/2006/relationships/hyperlink" Target="https://boom.cards/fastplay/vnfz" TargetMode="External"/><Relationship Id="rId10" Type="http://schemas.openxmlformats.org/officeDocument/2006/relationships/hyperlink" Target="https://boom.cards/fastplay/vnfz" TargetMode="External"/><Relationship Id="rId9" Type="http://schemas.openxmlformats.org/officeDocument/2006/relationships/hyperlink" Target="https://boom.cards/fastplay/xnkx" TargetMode="External"/><Relationship Id="rId5" Type="http://schemas.openxmlformats.org/officeDocument/2006/relationships/hyperlink" Target="https://boom.cards/fastplay/ktne" TargetMode="External"/><Relationship Id="rId6" Type="http://schemas.openxmlformats.org/officeDocument/2006/relationships/hyperlink" Target="https://boom.cards/fastplay/cpfi" TargetMode="External"/><Relationship Id="rId7" Type="http://schemas.openxmlformats.org/officeDocument/2006/relationships/hyperlink" Target="https://boom.cards/fastplay/fyyt" TargetMode="External"/><Relationship Id="rId8" Type="http://schemas.openxmlformats.org/officeDocument/2006/relationships/hyperlink" Target="https://boom.cards/fastplay/8hd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IM15Z7A6KOM" TargetMode="External"/><Relationship Id="rId4" Type="http://schemas.openxmlformats.org/officeDocument/2006/relationships/image" Target="../media/image1.jpg"/><Relationship Id="rId10" Type="http://schemas.openxmlformats.org/officeDocument/2006/relationships/image" Target="../media/image3.jpg"/><Relationship Id="rId9" Type="http://schemas.openxmlformats.org/officeDocument/2006/relationships/hyperlink" Target="http://www.youtube.com/watch?v=YC3SQnoggjM" TargetMode="External"/><Relationship Id="rId5" Type="http://schemas.openxmlformats.org/officeDocument/2006/relationships/hyperlink" Target="http://www.youtube.com/watch?v=0076ZF4jg3o" TargetMode="External"/><Relationship Id="rId6" Type="http://schemas.openxmlformats.org/officeDocument/2006/relationships/image" Target="../media/image4.jpg"/><Relationship Id="rId7" Type="http://schemas.openxmlformats.org/officeDocument/2006/relationships/hyperlink" Target="http://www.youtube.com/watch?v=T65paCI5-UU" TargetMode="External"/><Relationship Id="rId8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aBPFplfLvZo" TargetMode="External"/><Relationship Id="rId4" Type="http://schemas.openxmlformats.org/officeDocument/2006/relationships/image" Target="../media/image7.jpg"/><Relationship Id="rId10" Type="http://schemas.openxmlformats.org/officeDocument/2006/relationships/image" Target="../media/image9.jpg"/><Relationship Id="rId9" Type="http://schemas.openxmlformats.org/officeDocument/2006/relationships/hyperlink" Target="http://www.youtube.com/watch?v=yWOTlq4LXDM" TargetMode="External"/><Relationship Id="rId5" Type="http://schemas.openxmlformats.org/officeDocument/2006/relationships/hyperlink" Target="http://www.youtube.com/watch?v=hOAyPM3dNuA" TargetMode="External"/><Relationship Id="rId6" Type="http://schemas.openxmlformats.org/officeDocument/2006/relationships/image" Target="../media/image6.jpg"/><Relationship Id="rId7" Type="http://schemas.openxmlformats.org/officeDocument/2006/relationships/hyperlink" Target="http://www.youtube.com/watch?v=dOkyKyVFnSs" TargetMode="External"/><Relationship Id="rId8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orwJMbveSnU" TargetMode="External"/><Relationship Id="rId4" Type="http://schemas.openxmlformats.org/officeDocument/2006/relationships/image" Target="../media/image10.jpg"/><Relationship Id="rId5" Type="http://schemas.openxmlformats.org/officeDocument/2006/relationships/hyperlink" Target="https://www.flyfivesel.org/video/mindfulness-and-your-emotions/" TargetMode="External"/><Relationship Id="rId6" Type="http://schemas.openxmlformats.org/officeDocument/2006/relationships/image" Target="../media/image16.png"/><Relationship Id="rId7" Type="http://schemas.openxmlformats.org/officeDocument/2006/relationships/hyperlink" Target="https://pgoplayer.pebblego.com/articles/10441?sqs=d811fc3032ff3abc265eaa2e60efb6d41234b44c5f5624165f2de6434a971f74" TargetMode="External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/>
        </p:nvSpPr>
        <p:spPr>
          <a:xfrm>
            <a:off x="308600" y="1877375"/>
            <a:ext cx="365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Identical Matching Emotions Gr: Prek/K</a:t>
            </a:r>
            <a:endParaRPr/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0900" y="79500"/>
            <a:ext cx="1622100" cy="141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7"/>
          <p:cNvSpPr txBox="1"/>
          <p:nvPr/>
        </p:nvSpPr>
        <p:spPr>
          <a:xfrm>
            <a:off x="308600" y="2571750"/>
            <a:ext cx="352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Emotions ID-happy-sad-mad Gr: Prek-2</a:t>
            </a:r>
            <a:endParaRPr/>
          </a:p>
        </p:txBody>
      </p:sp>
      <p:sp>
        <p:nvSpPr>
          <p:cNvPr id="136" name="Google Shape;136;p27"/>
          <p:cNvSpPr txBox="1"/>
          <p:nvPr/>
        </p:nvSpPr>
        <p:spPr>
          <a:xfrm>
            <a:off x="308600" y="3266125"/>
            <a:ext cx="308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Emotions ID-real photo Gr: K-3</a:t>
            </a:r>
            <a:endParaRPr/>
          </a:p>
        </p:txBody>
      </p:sp>
      <p:sp>
        <p:nvSpPr>
          <p:cNvPr id="137" name="Google Shape;137;p27"/>
          <p:cNvSpPr txBox="1"/>
          <p:nvPr/>
        </p:nvSpPr>
        <p:spPr>
          <a:xfrm>
            <a:off x="4102050" y="1877363"/>
            <a:ext cx="352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How Would You Feel?  Gr: K-6</a:t>
            </a:r>
            <a:endParaRPr/>
          </a:p>
        </p:txBody>
      </p:sp>
      <p:sp>
        <p:nvSpPr>
          <p:cNvPr id="138" name="Google Shape;138;p27"/>
          <p:cNvSpPr txBox="1"/>
          <p:nvPr/>
        </p:nvSpPr>
        <p:spPr>
          <a:xfrm>
            <a:off x="4050500" y="3266125"/>
            <a:ext cx="48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Making inferences about emotions using pictures Gr: 4-6</a:t>
            </a:r>
            <a:endParaRPr/>
          </a:p>
        </p:txBody>
      </p:sp>
      <p:sp>
        <p:nvSpPr>
          <p:cNvPr id="139" name="Google Shape;139;p27"/>
          <p:cNvSpPr txBox="1"/>
          <p:nvPr/>
        </p:nvSpPr>
        <p:spPr>
          <a:xfrm>
            <a:off x="4050500" y="3968525"/>
            <a:ext cx="460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ID How &amp; Why Emotions w/ Visual prompts Gr: 4-6</a:t>
            </a:r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4050500" y="2571750"/>
            <a:ext cx="48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0"/>
              </a:rPr>
              <a:t>Match the Emoji Emotions Memory Game Gr: 4-6</a:t>
            </a:r>
            <a:endParaRPr/>
          </a:p>
        </p:txBody>
      </p:sp>
      <p:sp>
        <p:nvSpPr>
          <p:cNvPr id="141" name="Google Shape;141;p27"/>
          <p:cNvSpPr txBox="1"/>
          <p:nvPr/>
        </p:nvSpPr>
        <p:spPr>
          <a:xfrm>
            <a:off x="256100" y="4050175"/>
            <a:ext cx="33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11"/>
              </a:rPr>
              <a:t>Matching Feelings/Emotions Gr: 2-4</a:t>
            </a:r>
            <a:endParaRPr/>
          </a:p>
        </p:txBody>
      </p:sp>
      <p:sp>
        <p:nvSpPr>
          <p:cNvPr id="142" name="Google Shape;142;p27"/>
          <p:cNvSpPr txBox="1"/>
          <p:nvPr/>
        </p:nvSpPr>
        <p:spPr>
          <a:xfrm>
            <a:off x="5850725" y="540075"/>
            <a:ext cx="2289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*Click on the links below to play the Boom Decks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381375" y="2171550"/>
            <a:ext cx="362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Little Spot of Feelings </a:t>
            </a:r>
            <a:r>
              <a:rPr lang="en"/>
              <a:t> Read Aloud 8:17</a:t>
            </a:r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4866550" y="2171550"/>
            <a:ext cx="289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F0F0F"/>
                </a:solidFill>
                <a:highlight>
                  <a:srgbClr val="FFFFFF"/>
                </a:highlight>
              </a:rPr>
              <a:t>Feelings Detective Song 2:34</a:t>
            </a: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4495100" y="4536675"/>
            <a:ext cx="330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F0F0F"/>
                </a:solidFill>
                <a:highlight>
                  <a:srgbClr val="FFFFFF"/>
                </a:highlight>
              </a:rPr>
              <a:t>Kids Feelings and Emotions SONG </a:t>
            </a:r>
            <a:endParaRPr>
              <a:solidFill>
                <a:srgbClr val="0F0F0F"/>
              </a:solidFill>
              <a:highlight>
                <a:srgbClr val="FFFFFF"/>
              </a:highlight>
            </a:endParaRPr>
          </a:p>
        </p:txBody>
      </p:sp>
      <p:pic>
        <p:nvPicPr>
          <p:cNvPr descr="This song is based on the book A Little SPOT of Feelings by Diane Alber. You can find this book and much more on www.dianealber.com&#10;&#10;Song also available on Apple Music, Spotify, Amazon Music!&#10;&#10;Lyrics by Diane Alber&#10;Music and Vocals by Shiftypop" id="61" name="Google Shape;61;p14" title="Feeling Detective Song-Animated Music Video for Kid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2350" y="409200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song was based on the book &quot;A Little Scribble SPOT&quot; available on my website! This song is about how to identify how we feel. www.dianealber.com&#10;&#10;Also this song is available on:&#10;Spotify: https://open.spotify.com/artist/3f7k9KXp4EWZGvNll9uiSm&#10;Apple Music: https://music.apple.com/us/artist/inspire-to-create/1578375481?app=music&#10;Amazon Music: https://music.amazon.com/artists/B09B8YWXVZ&#10;&#10;Lyrics by Diane Alber&#10;Music and Vocals by Shiftypop" id="62" name="Google Shape;62;p14" title="Kids Feelings and Emotions SONG Animation with A Little SPOT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2600" y="2696950"/>
            <a:ext cx="3048000" cy="17145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is song was based on the book &quot;A Little Scribble SPOT&quot; available on my website! This song is about how to identify how we feel. www.dianealber.com&#10;&#10;Also this song is available on:&#10;Spotify: https://open.spotify.com/artist/3f7k9KXp4EWZGvNll9uiSm&#10;Apple Music: https://music.apple.com/us/artist/inspire-to-create/1578375481?app=music&#10;Amazon Music: https://music.amazon.com/artists/B09B8YWXVZ" id="63" name="Google Shape;63;p14" title="How Are You Feeling Song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6275" y="2729775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56275" y="4602300"/>
            <a:ext cx="330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F0F0F"/>
                </a:solidFill>
                <a:highlight>
                  <a:srgbClr val="FFFFFF"/>
                </a:highlight>
              </a:rPr>
              <a:t>How Are You Feeling Song </a:t>
            </a:r>
            <a:r>
              <a:rPr lang="en">
                <a:solidFill>
                  <a:srgbClr val="0F0F0F"/>
                </a:solidFill>
                <a:highlight>
                  <a:srgbClr val="FFFFFF"/>
                </a:highlight>
              </a:rPr>
              <a:t> 2:34</a:t>
            </a:r>
            <a:endParaRPr/>
          </a:p>
        </p:txBody>
      </p:sp>
      <p:pic>
        <p:nvPicPr>
          <p:cNvPr descr="🗣️ 📖&#10;&#10;**** This book is read with permission from Diane Alber ****&#10;https://dianealber.com&#10;==================================&#10;&#10;🔍 A Little Spot of Feelings - Emotion Detective&#10;📖 Written and Illustrated by Diane Alber&#10;🎤 Read aloud by Mama Moomi, Alexi and Arie Moomi&#10;&#10;Recommended Ages: 5+ and adults!&#10;&#10;🌟 Provides an emotional toolkit to help children recognize and name their feelings. &#10;&#10;Printables to accompany this book at &#10;https://www.dianealber.com/collections/activity-downloads&#10;&#10;&#10;==================================&#10;📚 Please support the author by purchasing a copy of this book for your home/school library.&#10;&#10;You can find this book on Amazon at our affiliate link where we will receive a small commission for your purchase. &#10;&#10;Thank you for supporting our family channel.&#10;https://amzn.to/30B4N0W&#10;&#10;&#10;❤️ Remember to subscribe for more kids educational content.&#10;==================================&#10;#kids #SEL #socialemotionallearning #readaloud &#10;&#10;&#10;** OTHER VIDEOS YOU MIGHT LIKE ** &#10;&#10;📖💗 A Little Spot of Empathy By Diane Alber&#10;https://youtu.be/RBFHr6Zj39g&#10;&#10;📖😡 A Little Spot of Anger By Diane Alber &#10;https://youtu.be/LfK9RQg02ik​&#10;&#10;📖😠 A Little Spot of Frustration By Diane Alber &#10;https://youtu.be/vNOqRHqsAz4 &#10;&#10;📖🥺 A Little Spot of Sadness By Diane Alber&#10;https://youtu.be/o8nm__RT7XM &#10;&#10;📖😌 A Little Calm Spot By Diane Alber&#10;https://youtu.be/4DyI2Nv1AvE​​&#10;&#10;📖⏳ A Little Spot of Patience By Diane Alber&#10;https://youtu.be/7xbm_EF_VUU&#10;&#10;📖😊 A Little Spot of Kindness By Diane Alber&#10;https://youtu.be/6kTsQKccuyY &#10;&#10;📖😟 A Little Spot of Worry By Diane Alber&#10;https://youtu.be/NEXoS0NYoHI&#10;&#10;📖🤝🏽 A Little Spot of Teamwork By Diane Alber&#10;https://youtu.be/1LlV6HulH-I&#10;&#10;📖🤝 A Little Spot Learns to Compromise By Diane Alber&#10;https://youtu.be/e3mA3tEfp5c &#10;&#10;📖🌴 A Little Spot of Flexible Thinking By Diane Alber&#10;https://youtu.be/Yv4xniOiQqQ &#10;&#10;📖🏁 A Little Spot of Perseverance By Diane Alber&#10;https://youtu.be/AB90m2ekbiA&#10;&#10;📖☺️ A Little Spot of Optimism By Diane Alber&#10;https://youtu.be/NAyNXLGmVUI&#10;&#10;📖🗄️ A Little Spot of Organization By Diane Alber&#10;https://youtu.be/fKFrF_P3BA0&#10;&#10;📖🌏 Finding Your Spot In the World By Diane Alber &#10;https://youtu.be/F3I5UntO0bw&#10;&#10;📖🫂 A Little Spot of Belonging By Diane Alber&#10;https://youtu.be/OTInNuRXlX4&#10;&#10;📖❤️ A Little Spot of Love By Diane Alber &#10;https://youtu.be/HwW1bMA3Aq4&#10;&#10;📖💘 A Little Spot of Love on Valentine's Day By Diane Alber&#10;https://youtu.be/oNbOWfunrKs&#10;&#10;📖🙏 A Little Thankful Spot By Diane Alber&#10;https://youtu.be/GXUoQ5MugCY​​&#10;&#10;📖🎄 A Little Spot of Christmas By Diane Alber&#10;https://youtu.be/yfU47F9EWyg" id="65" name="Google Shape;65;p14" title="📖🔍 A Little Spot of Feelings - Emotion Detective By Diane Alber READ ALOUD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3775" y="299025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ne day, the Color Monster wakes up feeling very confused. His emotions are all over the place; he feels angry, happy, calm, sad, and scared, all at once! To help him, a little girl shows him what each feeling means through color. As this adorable monster learns to sort and define his mixed-up emotions, he gains self-awareness and peace as a result. Everyone will enjoy sharing this concept book that taps into emotional growth and color concepts in a simple, friendly way.&#10;&#10;&#10;🔴Story by Anna Llenas. &#10;🔴Illustrated by Anna Llenas.  &#10;🔴Animated by Hamakua Foster. &#10;&#10;🔴 EMAIL:   bfostter@gmail.com&#10;&#10;@ANIMATED-BOOKS&#10;&#10;#wordlesspicturebooks #wordlessbooks" id="70" name="Google Shape;70;p15" title="THE COLOR MONSTER (ANIMATED) #readaloud for children | #storytime | #animatedstories  #kindergarte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375" y="296375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Color Monster by Anna Llenas (Author)&#10;#Kidsbookreadaloud #kidsbook #kidsstorytime #thebookescape&#10;&#10;Welcome to The Book Escape where we enjoy story time together!&#10;&#10;Subscribe to stick around!" id="71" name="Google Shape;71;p15" title="The Color Monster | Kids book read aloud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7325" y="296375"/>
            <a:ext cx="3048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 title="Inside Out: Guessing the feelings.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3550" y="2791175"/>
            <a:ext cx="2893650" cy="16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71400" y="2171550"/>
            <a:ext cx="390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Color Monster Animated Read Aloud 5:02</a:t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4962250" y="2171550"/>
            <a:ext cx="34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Color Monster Read Aloud 2:49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585975" y="4513225"/>
            <a:ext cx="330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F0F0F"/>
                </a:solidFill>
                <a:highlight>
                  <a:srgbClr val="FFFFFF"/>
                </a:highlight>
              </a:rPr>
              <a:t>Inside Out: Guessing the feelings 3:16</a:t>
            </a:r>
            <a:endParaRPr/>
          </a:p>
        </p:txBody>
      </p:sp>
      <p:pic>
        <p:nvPicPr>
          <p:cNvPr descr="Kindergarten Distance Learning" id="76" name="Google Shape;76;p15" title="Read Aloud: The Boy with Big, Big Feelings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18550" y="2732425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4772425" y="4513225"/>
            <a:ext cx="402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F0F0F"/>
                </a:solidFill>
                <a:highlight>
                  <a:srgbClr val="FFFFFF"/>
                </a:highlight>
              </a:rPr>
              <a:t>The Boy with Big, Big Feelings Read Aloud 4:33</a:t>
            </a:r>
            <a:endParaRPr b="1" sz="2300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rainPop video on emotions" id="82" name="Google Shape;82;p16" title="What are Emotions?: Apr 2, 2020 7:18 A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3650" y="3041681"/>
            <a:ext cx="2533500" cy="142509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1038050" y="3851175"/>
            <a:ext cx="273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https://www.flyfivesel.org/video/mindfulness-and-your-emotions/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6750" y="2308900"/>
            <a:ext cx="2533499" cy="14164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5008450" y="4580750"/>
            <a:ext cx="332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F0F0F"/>
                </a:solidFill>
                <a:highlight>
                  <a:srgbClr val="FFFFFF"/>
                </a:highlight>
              </a:rPr>
              <a:t>What are Emotions?- Brainpop Jr.  4:56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810350" y="4466775"/>
            <a:ext cx="341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*Use the link above to access video 1:04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4344400" y="1800800"/>
            <a:ext cx="4648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https://pgoplayer.pebblego.com/articles/10441?sqs=d811fc3032ff3abc265eaa2e60efb6d41234b44c5f5624165f2de6434a971f74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68476" y="411275"/>
            <a:ext cx="2683848" cy="13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