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8287fbb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8287fb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8287fbb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8287fbb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8287fbb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8287fbb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8287fbb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8287fbb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b7cc50f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b7cc50f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79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do you notice about these eggs?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775" y="1152725"/>
            <a:ext cx="5564526" cy="3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79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do you notice about these eggs?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800" y="1100600"/>
            <a:ext cx="522228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7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do you notice about the inside of the eggs?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625" y="1031125"/>
            <a:ext cx="575393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81200" y="279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How are these children like the eggs?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025" y="1026425"/>
            <a:ext cx="5690650" cy="379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20274" l="0" r="0" t="0"/>
          <a:stretch/>
        </p:blipFill>
        <p:spPr>
          <a:xfrm>
            <a:off x="1415550" y="875538"/>
            <a:ext cx="6191250" cy="32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