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b8287fbb8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b8287fbb8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b8287fbb8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b8287fbb8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b8287fbb8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b8287fbb8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b8287fbb8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b8287fbb8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ab7cc50f8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ab7cc50f8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311700" y="2799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What do you notice about these eggs?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6775" y="1152725"/>
            <a:ext cx="5564526" cy="36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2799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What do you notice about these eggs?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6800" y="1100600"/>
            <a:ext cx="5222289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271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What do you notice about the inside of the eggs?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9625" y="1031125"/>
            <a:ext cx="5753938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81200" y="2799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How are these children like the eggs?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3" name="Google Shape;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2025" y="1026425"/>
            <a:ext cx="5690650" cy="3795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7"/>
          <p:cNvPicPr preferRelativeResize="0"/>
          <p:nvPr/>
        </p:nvPicPr>
        <p:blipFill rotWithShape="1">
          <a:blip r:embed="rId3">
            <a:alphaModFix/>
          </a:blip>
          <a:srcRect b="20274" l="0" r="0" t="0"/>
          <a:stretch/>
        </p:blipFill>
        <p:spPr>
          <a:xfrm>
            <a:off x="1415550" y="875538"/>
            <a:ext cx="6191250" cy="328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