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Playfair Display"/>
      <p:regular r:id="rId8"/>
      <p:bold r:id="rId9"/>
      <p:italic r:id="rId10"/>
      <p:boldItalic r:id="rId11"/>
    </p:embeddedFont>
    <p:embeddedFont>
      <p:font typeface="La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fairDisplay-boldItalic.fntdata"/><Relationship Id="rId10" Type="http://schemas.openxmlformats.org/officeDocument/2006/relationships/font" Target="fonts/PlayfairDisplay-italic.fntdata"/><Relationship Id="rId13" Type="http://schemas.openxmlformats.org/officeDocument/2006/relationships/font" Target="fonts/Lato-bold.fntdata"/><Relationship Id="rId12" Type="http://schemas.openxmlformats.org/officeDocument/2006/relationships/font" Target="fonts/Lato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font" Target="fonts/PlayfairDisplay-bold.fntdata"/><Relationship Id="rId15" Type="http://schemas.openxmlformats.org/officeDocument/2006/relationships/font" Target="fonts/Lato-boldItalic.fntdata"/><Relationship Id="rId14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PlayfairDispl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ee1f49f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ee1f49f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Before going to next slide, click “Model evaluating a website” and model the thought process to students using CARS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ee1f49f0a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ee1f49f0a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will scan the QR codes (one at a time) and discuss with their groups the validity of the website using CARS. After 3 minutes, discuss as a class.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4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4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1" name="Google Shape;71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8" name="Google Shape;78;p19"/>
          <p:cNvSpPr txBox="1"/>
          <p:nvPr>
            <p:ph idx="1" type="body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dk2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2" name="Google Shape;82;p2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5" name="Google Shape;85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6" name="Google Shape;86;p21"/>
          <p:cNvSpPr txBox="1"/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7" name="Google Shape;87;p21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8" name="Google Shape;88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92" name="Google Shape;92;p2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3"/>
          <p:cNvSpPr txBox="1"/>
          <p:nvPr>
            <p:ph hasCustomPrompt="1" type="title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96" name="Google Shape;96;p23"/>
          <p:cNvSpPr txBox="1"/>
          <p:nvPr>
            <p:ph idx="1" type="body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7" name="Google Shape;97;p2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oral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madehow.com/Volume-5/Telephone.htm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hyperlink" Target="https://www.artinstitutes.edu/about/blog/the-history-and-evolution-of-cell-phones" TargetMode="External"/><Relationship Id="rId6" Type="http://schemas.openxmlformats.org/officeDocument/2006/relationships/hyperlink" Target="http://bpastudio.csudh.edu/fac/lpress/471/hout/telecomHistor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Evaluating Websites</a:t>
            </a:r>
            <a:endParaRPr/>
          </a:p>
        </p:txBody>
      </p:sp>
      <p:sp>
        <p:nvSpPr>
          <p:cNvPr id="105" name="Google Shape;105;p25"/>
          <p:cNvSpPr txBox="1"/>
          <p:nvPr>
            <p:ph idx="1" type="body"/>
          </p:nvPr>
        </p:nvSpPr>
        <p:spPr>
          <a:xfrm>
            <a:off x="311700" y="1152475"/>
            <a:ext cx="8520600" cy="377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the C.A.R.S. checklist to evaluate every website you use for research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400"/>
              <a:t>C</a:t>
            </a:r>
            <a:r>
              <a:rPr lang="en"/>
              <a:t> - Credibility - Who wrote the information on the website? Are they a credible authority?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400"/>
              <a:t>A </a:t>
            </a:r>
            <a:r>
              <a:rPr lang="en"/>
              <a:t>- Accuracy - Is the information current, complete, and correct?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400"/>
              <a:t>R</a:t>
            </a:r>
            <a:r>
              <a:rPr lang="en"/>
              <a:t> - Reasonableness - Is the source truthful and unbiased?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400"/>
              <a:t>S</a:t>
            </a:r>
            <a:r>
              <a:rPr lang="en"/>
              <a:t> - Support - Does the website have verifiable information? Is there a bibliography or list of sources?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Model evaluating a website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6"/>
          <p:cNvSpPr txBox="1"/>
          <p:nvPr>
            <p:ph type="title"/>
          </p:nvPr>
        </p:nvSpPr>
        <p:spPr>
          <a:xfrm>
            <a:off x="311700" y="301625"/>
            <a:ext cx="79152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Evaluating Websites</a:t>
            </a:r>
            <a:endParaRPr sz="3200"/>
          </a:p>
        </p:txBody>
      </p:sp>
      <p:sp>
        <p:nvSpPr>
          <p:cNvPr id="111" name="Google Shape;111;p26"/>
          <p:cNvSpPr txBox="1"/>
          <p:nvPr>
            <p:ph idx="1" type="body"/>
          </p:nvPr>
        </p:nvSpPr>
        <p:spPr>
          <a:xfrm>
            <a:off x="1137200" y="1426678"/>
            <a:ext cx="2808000" cy="3179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Source 1</a:t>
            </a:r>
            <a:endParaRPr/>
          </a:p>
        </p:txBody>
      </p:sp>
      <p:sp>
        <p:nvSpPr>
          <p:cNvPr id="112" name="Google Shape;112;p26"/>
          <p:cNvSpPr txBox="1"/>
          <p:nvPr>
            <p:ph idx="1" type="body"/>
          </p:nvPr>
        </p:nvSpPr>
        <p:spPr>
          <a:xfrm>
            <a:off x="5275988" y="1426678"/>
            <a:ext cx="2808000" cy="3179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Source 2	</a:t>
            </a:r>
            <a:endParaRPr/>
          </a:p>
        </p:txBody>
      </p:sp>
      <p:pic>
        <p:nvPicPr>
          <p:cNvPr id="113" name="Google Shape;113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89288" y="2187225"/>
            <a:ext cx="2181425" cy="2199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59431" y="2217425"/>
            <a:ext cx="2163532" cy="2169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6"/>
          <p:cNvSpPr txBox="1"/>
          <p:nvPr/>
        </p:nvSpPr>
        <p:spPr>
          <a:xfrm>
            <a:off x="1051275" y="4606075"/>
            <a:ext cx="31749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u="sng">
                <a:solidFill>
                  <a:schemeClr val="hlink"/>
                </a:solidFill>
                <a:hlinkClick r:id="rId5"/>
              </a:rPr>
              <a:t>https://www.artinstitutes.edu/about/blog/the-history-and-evolution-of-cell-phones</a:t>
            </a:r>
            <a:r>
              <a:rPr lang="en" sz="1000"/>
              <a:t> </a:t>
            </a:r>
            <a:endParaRPr sz="1000"/>
          </a:p>
        </p:txBody>
      </p:sp>
      <p:sp>
        <p:nvSpPr>
          <p:cNvPr id="116" name="Google Shape;116;p26"/>
          <p:cNvSpPr txBox="1"/>
          <p:nvPr/>
        </p:nvSpPr>
        <p:spPr>
          <a:xfrm>
            <a:off x="5276000" y="4606075"/>
            <a:ext cx="2808000" cy="2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u="sng">
                <a:solidFill>
                  <a:schemeClr val="hlink"/>
                </a:solidFill>
                <a:hlinkClick r:id="rId6"/>
              </a:rPr>
              <a:t>http://bpastudio.csudh.edu/fac/lpress/471/hout/telecomHistory/</a:t>
            </a:r>
            <a:r>
              <a:rPr lang="en" sz="1000"/>
              <a:t> </a:t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