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Lora"/>
      <p:regular r:id="rId18"/>
      <p:bold r:id="rId19"/>
      <p:italic r:id="rId20"/>
      <p:boldItalic r:id="rId21"/>
    </p:embeddedFont>
    <p:embeddedFont>
      <p:font typeface="EB Garamon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italic.fntdata"/><Relationship Id="rId22" Type="http://schemas.openxmlformats.org/officeDocument/2006/relationships/font" Target="fonts/EBGaramond-regular.fntdata"/><Relationship Id="rId21" Type="http://schemas.openxmlformats.org/officeDocument/2006/relationships/font" Target="fonts/Lora-boldItalic.fntdata"/><Relationship Id="rId24" Type="http://schemas.openxmlformats.org/officeDocument/2006/relationships/font" Target="fonts/EBGaramond-italic.fntdata"/><Relationship Id="rId23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Lora-bold.fntdata"/><Relationship Id="rId18" Type="http://schemas.openxmlformats.org/officeDocument/2006/relationships/font" Target="fonts/Lo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4632947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24632947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24632947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24632947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1c9090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1c9090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Outline and Directions for your Social Issues Article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Mrs. Spitalieri 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>
                <a:latin typeface="Lora"/>
                <a:ea typeface="Lora"/>
                <a:cs typeface="Lora"/>
                <a:sym typeface="Lora"/>
              </a:rPr>
              <a:t>General Rules/ Guidelines </a:t>
            </a:r>
            <a:endParaRPr i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Slides should be 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visually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appealing, use pictures and color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Slides should use proper spelling and grammar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Names of people and places should be capitalized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Slides should not have 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paragraphs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on them- just key words and phrases 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latin typeface="Lora"/>
                <a:ea typeface="Lora"/>
                <a:cs typeface="Lora"/>
                <a:sym typeface="Lora"/>
              </a:rPr>
              <a:t>Slides need to include the following </a:t>
            </a:r>
            <a:endParaRPr i="1" sz="3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A summary of the article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An </a:t>
            </a: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explanation</a:t>
            </a: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 of the article and its importance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Your </a:t>
            </a: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research</a:t>
            </a: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 about the topic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A short video that is school appropriate and relates to your topic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○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45 seconds- 1:30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The important people that relate to this topic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Why should your classmates care about this article today?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Slides should total at least 10, including your title slide.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latin typeface="Lora"/>
                <a:ea typeface="Lora"/>
                <a:cs typeface="Lora"/>
                <a:sym typeface="Lora"/>
              </a:rPr>
              <a:t>How to insert a video and “trim the time”</a:t>
            </a:r>
            <a:endParaRPr i="1" sz="3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476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Click “insert”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○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Video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○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Use youtube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●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Once you </a:t>
            </a: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insert</a:t>
            </a: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 the video right click on it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○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Select “format options”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○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 Video playback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Char char="○"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Enter start time and end time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