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veat" panose="020B0604020202020204" charset="0"/>
      <p:regular r:id="rId10"/>
      <p:bold r:id="rId11"/>
    </p:embeddedFont>
    <p:embeddedFont>
      <p:font typeface="Source Code Pro" panose="020B0604020202020204" charset="0"/>
      <p:regular r:id="rId12"/>
      <p:bold r:id="rId13"/>
    </p:embeddedFont>
    <p:embeddedFont>
      <p:font typeface="Lora" panose="020B0604020202020204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  <p:embeddedFont>
      <p:font typeface="Amatic SC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bfa23b2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bfa23b2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5903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5903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59039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59039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5903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5903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ever okay to lie?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Spitalieri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63775" y="362750"/>
            <a:ext cx="8325600" cy="44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RACE WRITING 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Lora"/>
                <a:ea typeface="Lora"/>
                <a:cs typeface="Lora"/>
                <a:sym typeface="Lora"/>
              </a:rPr>
              <a:t>R   </a:t>
            </a:r>
            <a:r>
              <a:rPr lang="en" i="1"/>
              <a:t> </a:t>
            </a:r>
            <a:r>
              <a:rPr lang="en" i="1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i="1" u="sng">
                <a:latin typeface="Caveat"/>
                <a:ea typeface="Caveat"/>
                <a:cs typeface="Caveat"/>
                <a:sym typeface="Caveat"/>
              </a:rPr>
              <a:t>Restate </a:t>
            </a:r>
            <a:r>
              <a:rPr lang="en" b="0">
                <a:latin typeface="Caveat"/>
                <a:ea typeface="Caveat"/>
                <a:cs typeface="Caveat"/>
                <a:sym typeface="Caveat"/>
              </a:rPr>
              <a:t>the questions- use the stem of the question to write your topic                                                      sentence </a:t>
            </a:r>
            <a:endParaRPr b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Lora"/>
                <a:ea typeface="Lora"/>
                <a:cs typeface="Lora"/>
                <a:sym typeface="Lora"/>
              </a:rPr>
              <a:t>A </a:t>
            </a:r>
            <a:r>
              <a:rPr lang="en" i="1"/>
              <a:t>  </a:t>
            </a:r>
            <a:r>
              <a:rPr lang="en" i="1" u="sng"/>
              <a:t> </a:t>
            </a:r>
            <a:r>
              <a:rPr lang="en" u="sng"/>
              <a:t> </a:t>
            </a:r>
            <a:r>
              <a:rPr lang="en" u="sng">
                <a:latin typeface="Caveat"/>
                <a:ea typeface="Caveat"/>
                <a:cs typeface="Caveat"/>
                <a:sym typeface="Caveat"/>
              </a:rPr>
              <a:t>Answer</a:t>
            </a:r>
            <a:r>
              <a:rPr lang="en" b="0">
                <a:latin typeface="Caveat"/>
                <a:ea typeface="Caveat"/>
                <a:cs typeface="Caveat"/>
                <a:sym typeface="Caveat"/>
              </a:rPr>
              <a:t> the question- make sure to answer all parts </a:t>
            </a:r>
            <a:endParaRPr b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Lora"/>
                <a:ea typeface="Lora"/>
                <a:cs typeface="Lora"/>
                <a:sym typeface="Lora"/>
              </a:rPr>
              <a:t>C  </a:t>
            </a:r>
            <a:r>
              <a:rPr lang="en" i="1"/>
              <a:t>  </a:t>
            </a:r>
            <a:r>
              <a:rPr lang="en" i="1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i="1" u="sng">
                <a:latin typeface="Caveat"/>
                <a:ea typeface="Caveat"/>
                <a:cs typeface="Caveat"/>
                <a:sym typeface="Caveat"/>
              </a:rPr>
              <a:t>Cite </a:t>
            </a:r>
            <a:r>
              <a:rPr lang="en" b="0">
                <a:latin typeface="Caveat"/>
                <a:ea typeface="Caveat"/>
                <a:cs typeface="Caveat"/>
                <a:sym typeface="Caveat"/>
              </a:rPr>
              <a:t>your evidence using the test. YOU MUST QUOTE THE TEXT </a:t>
            </a:r>
            <a:endParaRPr b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Lora"/>
                <a:ea typeface="Lora"/>
                <a:cs typeface="Lora"/>
                <a:sym typeface="Lora"/>
              </a:rPr>
              <a:t>E   </a:t>
            </a:r>
            <a:r>
              <a:rPr lang="en" i="1"/>
              <a:t>  </a:t>
            </a:r>
            <a:r>
              <a:rPr lang="en" b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u="sng">
                <a:latin typeface="Caveat"/>
                <a:ea typeface="Caveat"/>
                <a:cs typeface="Caveat"/>
                <a:sym typeface="Caveat"/>
              </a:rPr>
              <a:t>Explain and extend-</a:t>
            </a:r>
            <a:r>
              <a:rPr lang="en" b="0">
                <a:latin typeface="Caveat"/>
                <a:ea typeface="Caveat"/>
                <a:cs typeface="Caveat"/>
                <a:sym typeface="Caveat"/>
              </a:rPr>
              <a:t> explain how your evidence supports your answer. Give examples fromconnection you made. </a:t>
            </a:r>
            <a:endParaRPr b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 : Take a stand on the topic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what you read in the article, as well as your own personal viewpoints. Pick a side now and write your own opinion.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Is it ever okay to lie?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Yes				No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Explain why you selected the side you did in one sentence. </a:t>
            </a:r>
            <a:endParaRPr b="1"/>
          </a:p>
        </p:txBody>
      </p:sp>
      <p:sp>
        <p:nvSpPr>
          <p:cNvPr id="69" name="Google Shape;69;p15"/>
          <p:cNvSpPr/>
          <p:nvPr/>
        </p:nvSpPr>
        <p:spPr>
          <a:xfrm>
            <a:off x="3257175" y="3563600"/>
            <a:ext cx="217200" cy="23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092425" y="3563600"/>
            <a:ext cx="217200" cy="23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gather your evidence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65500" y="156997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Now that you selected your topic, gather support for your opinion </a:t>
            </a:r>
            <a:endParaRPr sz="4800"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265500" y="328027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back through the article and select </a:t>
            </a:r>
            <a:r>
              <a:rPr lang="en" b="1" i="1"/>
              <a:t>THREE POINTS </a:t>
            </a:r>
            <a:r>
              <a:rPr lang="en"/>
              <a:t>that support your opinion 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375" y="790275"/>
            <a:ext cx="4424626" cy="29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arguments, there are always two sides…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 the other side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200" y="1903100"/>
            <a:ext cx="2730250" cy="206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2194325" y="422550"/>
            <a:ext cx="4522800" cy="4298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/>
              <a:t>Now that you have taken a stance on the topic and gathered your supporting evidence… it is time to write a thesis statement (central claim)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Caveat</vt:lpstr>
      <vt:lpstr>Source Code Pro</vt:lpstr>
      <vt:lpstr>Lora</vt:lpstr>
      <vt:lpstr>Comfortaa</vt:lpstr>
      <vt:lpstr>Amatic SC</vt:lpstr>
      <vt:lpstr>Arial</vt:lpstr>
      <vt:lpstr>Beach Day</vt:lpstr>
      <vt:lpstr>Is it ever okay to lie?</vt:lpstr>
      <vt:lpstr>PowerPoint Presentation</vt:lpstr>
      <vt:lpstr>Step 1 : Take a stand on the topic</vt:lpstr>
      <vt:lpstr>Now gather your evidence </vt:lpstr>
      <vt:lpstr>Now that you selected your topic, gather support for your opinion </vt:lpstr>
      <vt:lpstr>In arguments, there are always two sides… Acknowledge the other side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ever okay to lie?</dc:title>
  <dc:creator>Julianne Spitalieri</dc:creator>
  <cp:lastModifiedBy>Julianne Spitalieri</cp:lastModifiedBy>
  <cp:revision>2</cp:revision>
  <dcterms:modified xsi:type="dcterms:W3CDTF">2018-11-07T13:37:23Z</dcterms:modified>
</cp:coreProperties>
</file>