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8" r:id="rId3"/>
    <p:sldId id="257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0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A071F-0CEE-426A-92E5-BE8CA6F9E361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0FCB9-B87B-4FF2-863A-A2177F422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17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825FAA-E8A3-4727-9F2D-5BC845208144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1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5D2DADE-7F16-47D3-ABC5-37B9E7AEBAF6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3F68C53-C229-4100-849F-53B7045BE7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Irony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Defining Irony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A wrecked car belonging to an "easy" driving school.</a:t>
            </a:r>
          </a:p>
        </p:txBody>
      </p:sp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133600"/>
            <a:ext cx="7137400" cy="4329113"/>
          </a:xfrm>
        </p:spPr>
      </p:pic>
    </p:spTree>
    <p:extLst>
      <p:ext uri="{BB962C8B-B14F-4D97-AF65-F5344CB8AC3E}">
        <p14:creationId xmlns:p14="http://schemas.microsoft.com/office/powerpoint/2010/main" val="39886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267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0"/>
            <a:ext cx="8610600" cy="7350125"/>
          </a:xfrm>
        </p:spPr>
      </p:pic>
    </p:spTree>
    <p:extLst>
      <p:ext uri="{BB962C8B-B14F-4D97-AF65-F5344CB8AC3E}">
        <p14:creationId xmlns:p14="http://schemas.microsoft.com/office/powerpoint/2010/main" val="10561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" y="533400"/>
            <a:ext cx="7721600" cy="5791200"/>
          </a:xfrm>
        </p:spPr>
      </p:pic>
    </p:spTree>
    <p:extLst>
      <p:ext uri="{BB962C8B-B14F-4D97-AF65-F5344CB8AC3E}">
        <p14:creationId xmlns:p14="http://schemas.microsoft.com/office/powerpoint/2010/main" val="29192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situational irony?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Situational irony is when the opposite of what is expected occurs</a:t>
            </a:r>
          </a:p>
          <a:p>
            <a:pPr lvl="1"/>
            <a:r>
              <a:rPr lang="en-US" dirty="0" smtClean="0"/>
              <a:t>Example: </a:t>
            </a:r>
          </a:p>
          <a:p>
            <a:pPr lvl="3"/>
            <a:r>
              <a:rPr lang="en-US" dirty="0" smtClean="0"/>
              <a:t>The </a:t>
            </a:r>
            <a:r>
              <a:rPr lang="en-US" dirty="0"/>
              <a:t>marriage counselor files for divorce</a:t>
            </a:r>
          </a:p>
          <a:p>
            <a:pPr lvl="3"/>
            <a:r>
              <a:rPr lang="en-US" dirty="0"/>
              <a:t>The police station gets </a:t>
            </a:r>
            <a:r>
              <a:rPr lang="en-US" dirty="0" smtClean="0"/>
              <a:t>robbed</a:t>
            </a:r>
          </a:p>
          <a:p>
            <a:pPr lvl="3"/>
            <a:r>
              <a:rPr lang="en-US" dirty="0"/>
              <a:t>The traffic cop got his license suspended because of unpaid parking tickets</a:t>
            </a:r>
          </a:p>
          <a:p>
            <a:pPr marL="896112" lvl="3" indent="0">
              <a:buNone/>
            </a:pP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21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Situational Irony</a:t>
            </a:r>
            <a:endParaRPr lang="en-US" dirty="0"/>
          </a:p>
        </p:txBody>
      </p:sp>
      <p:pic>
        <p:nvPicPr>
          <p:cNvPr id="4" name="Situational irony- The opposite of what you think - Christopher Warner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21.2016" end="65915.79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2863" y="2324100"/>
            <a:ext cx="6237287" cy="3508375"/>
          </a:xfrm>
        </p:spPr>
      </p:pic>
    </p:spTree>
    <p:extLst>
      <p:ext uri="{BB962C8B-B14F-4D97-AF65-F5344CB8AC3E}">
        <p14:creationId xmlns:p14="http://schemas.microsoft.com/office/powerpoint/2010/main" val="35487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Verbal Irony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Verbal Irony is when a person says something, but they actually mean the opposite. This can often be considered sarcasm. </a:t>
            </a:r>
          </a:p>
          <a:p>
            <a:pPr lvl="1"/>
            <a:r>
              <a:rPr lang="en-US" dirty="0" smtClean="0"/>
              <a:t>Example:</a:t>
            </a:r>
          </a:p>
          <a:p>
            <a:pPr lvl="3"/>
            <a:r>
              <a:rPr lang="en-US" dirty="0"/>
              <a:t>The weather is as cool as July in Baltimore.</a:t>
            </a:r>
          </a:p>
          <a:p>
            <a:pPr lvl="3"/>
            <a:r>
              <a:rPr lang="en-US" dirty="0"/>
              <a:t>This chair is as comfortable as sitting on nails.</a:t>
            </a:r>
          </a:p>
          <a:p>
            <a:pPr lvl="3"/>
            <a:r>
              <a:rPr lang="en-US" dirty="0"/>
              <a:t>I enjoyed the movie as much as getting a root canal.</a:t>
            </a:r>
          </a:p>
          <a:p>
            <a:pPr marL="6858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7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Verbal Irony </a:t>
            </a:r>
            <a:endParaRPr lang="en-US" dirty="0"/>
          </a:p>
        </p:txBody>
      </p:sp>
      <p:pic>
        <p:nvPicPr>
          <p:cNvPr id="4" name="What is verbal irony - Christopher Warner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443.9392" end="13443.92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2863" y="2324100"/>
            <a:ext cx="6237287" cy="3508375"/>
          </a:xfrm>
        </p:spPr>
      </p:pic>
    </p:spTree>
    <p:extLst>
      <p:ext uri="{BB962C8B-B14F-4D97-AF65-F5344CB8AC3E}">
        <p14:creationId xmlns:p14="http://schemas.microsoft.com/office/powerpoint/2010/main" val="3420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Dramatic Irony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Dramatic irony is when we the reader/ viewer know more than the characters in the novel or movie</a:t>
            </a:r>
          </a:p>
          <a:p>
            <a:pPr lvl="1"/>
            <a:r>
              <a:rPr lang="en-US" dirty="0" smtClean="0"/>
              <a:t>Example:</a:t>
            </a:r>
          </a:p>
          <a:p>
            <a:pPr lvl="3"/>
            <a:r>
              <a:rPr lang="en-US" dirty="0" smtClean="0"/>
              <a:t>In a horror movie, we the view know someone is the hiding in the closet, however the character does not know </a:t>
            </a:r>
          </a:p>
          <a:p>
            <a:pPr marL="896112" lvl="3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595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Dramatic Irony</a:t>
            </a:r>
            <a:endParaRPr lang="en-US" dirty="0"/>
          </a:p>
        </p:txBody>
      </p:sp>
      <p:pic>
        <p:nvPicPr>
          <p:cNvPr id="4" name="In on a secret That's dramatic irony - Christopher Warner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59.1296" end="10922.75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2863" y="2324100"/>
            <a:ext cx="6237287" cy="3508375"/>
          </a:xfrm>
        </p:spPr>
      </p:pic>
    </p:spTree>
    <p:extLst>
      <p:ext uri="{BB962C8B-B14F-4D97-AF65-F5344CB8AC3E}">
        <p14:creationId xmlns:p14="http://schemas.microsoft.com/office/powerpoint/2010/main" val="33196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8721725" cy="7523163"/>
          </a:xfrm>
        </p:spPr>
      </p:pic>
    </p:spTree>
    <p:extLst>
      <p:ext uri="{BB962C8B-B14F-4D97-AF65-F5344CB8AC3E}">
        <p14:creationId xmlns:p14="http://schemas.microsoft.com/office/powerpoint/2010/main" val="103864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An escalator leading to a fitness center.</a:t>
            </a:r>
          </a:p>
        </p:txBody>
      </p:sp>
      <p:pic>
        <p:nvPicPr>
          <p:cNvPr id="92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588" y="2160588"/>
            <a:ext cx="5786437" cy="3881437"/>
          </a:xfrm>
        </p:spPr>
      </p:pic>
    </p:spTree>
    <p:extLst>
      <p:ext uri="{BB962C8B-B14F-4D97-AF65-F5344CB8AC3E}">
        <p14:creationId xmlns:p14="http://schemas.microsoft.com/office/powerpoint/2010/main" val="85730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96</TotalTime>
  <Words>176</Words>
  <Application>Microsoft Office PowerPoint</Application>
  <PresentationFormat>On-screen Show (4:3)</PresentationFormat>
  <Paragraphs>25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2</vt:lpstr>
      <vt:lpstr>Austin</vt:lpstr>
      <vt:lpstr>Irony </vt:lpstr>
      <vt:lpstr>What is situational irony?</vt:lpstr>
      <vt:lpstr>Situational Irony</vt:lpstr>
      <vt:lpstr>Verbal Irony</vt:lpstr>
      <vt:lpstr>Verbal Irony </vt:lpstr>
      <vt:lpstr>Dramatic Irony</vt:lpstr>
      <vt:lpstr>Dramatic Irony</vt:lpstr>
      <vt:lpstr>PowerPoint Presentation</vt:lpstr>
      <vt:lpstr>An escalator leading to a fitness center.</vt:lpstr>
      <vt:lpstr>A wrecked car belonging to an "easy" driving school.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Irony</dc:title>
  <dc:creator>Julianne</dc:creator>
  <cp:lastModifiedBy>Julianne Spitalieri</cp:lastModifiedBy>
  <cp:revision>5</cp:revision>
  <dcterms:created xsi:type="dcterms:W3CDTF">2014-09-22T21:45:34Z</dcterms:created>
  <dcterms:modified xsi:type="dcterms:W3CDTF">2018-10-09T13:24:38Z</dcterms:modified>
</cp:coreProperties>
</file>