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1429"/>
  </p:normalViewPr>
  <p:slideViewPr>
    <p:cSldViewPr snapToGrid="0" snapToObjects="1">
      <p:cViewPr varScale="1">
        <p:scale>
          <a:sx n="51" d="100"/>
          <a:sy n="51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3A0B-2AED-9B4E-AF14-80F8E01397D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17C4-2357-394F-8562-F74E0D8E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of Nazareth, part of the </a:t>
            </a:r>
            <a:r>
              <a:rPr lang="en-US" dirty="0"/>
              <a:t>R</a:t>
            </a:r>
            <a:r>
              <a:rPr lang="en-US" dirty="0" smtClean="0"/>
              <a:t>oman Empire</a:t>
            </a:r>
          </a:p>
          <a:p>
            <a:r>
              <a:rPr lang="en-US" dirty="0" smtClean="0"/>
              <a:t>The Bible = Old + New Testament</a:t>
            </a:r>
          </a:p>
          <a:p>
            <a:r>
              <a:rPr lang="en-US" dirty="0" smtClean="0"/>
              <a:t>Churches, cathedrals, chapels</a:t>
            </a:r>
          </a:p>
          <a:p>
            <a:endParaRPr lang="en-US" dirty="0"/>
          </a:p>
        </p:txBody>
      </p:sp>
      <p:pic>
        <p:nvPicPr>
          <p:cNvPr id="5" name="Picture 12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32" y="311007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57" y="311007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1006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1005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bbeyvocations.com/blog/wp-content/uploads/2010/06/Maria-Chapel-564x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04" y="3405194"/>
            <a:ext cx="2371597" cy="17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acedonianfest.com/images/chur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95438"/>
            <a:ext cx="2500652" cy="1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c/c0/Notre_Dame_de_Paris_DSC_0846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3" y="3334842"/>
            <a:ext cx="1519950" cy="19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futurechurchnow.com/wp-content/uploads/2014/05/8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23" y="2245086"/>
            <a:ext cx="1246454" cy="11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blogs.ancientfaith.com/orthodoxbridge/wp-content/uploads/sites/27/2011/07/jesus-christ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49" y="5258450"/>
            <a:ext cx="1179028" cy="15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henryhutcheon.com/userimages/SacredHeartOfJesusX5-5-9-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76" y="5326942"/>
            <a:ext cx="971897" cy="14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hb-community.org/wp-content/uploads/2014/04/JesusEv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56" y="5243224"/>
            <a:ext cx="1238439" cy="15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s://s-media-cache-ak0.pinimg.com/736x/e1/24/f8/e124f811c287ecb5ef2a174f607785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9" y="5258450"/>
            <a:ext cx="1012647" cy="15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jesuschristsavior.net/Jesu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42874"/>
            <a:ext cx="1286694" cy="12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www.wnd.com/files/2013/03/jesus-passion-of-the-christ-6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3" y="5526074"/>
            <a:ext cx="1614755" cy="12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http://images2.fanpop.com/images/photos/7100000/Jesus-jesus-7172055-1024-76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34" y="5448745"/>
            <a:ext cx="1433267" cy="10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https://encrypted-tbn1.gstatic.com/images?q=tbn:ANd9GcQpj9PaTKvlp7UMxcuJiUy7CKZ9OsdsM0tEhJvT38Y8kJuWVP9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75" y="3436142"/>
            <a:ext cx="2573187" cy="17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ticlesweb.org/blog/wp-content/uploads/sites/1/nggallery/christian-denominations-4/Christian-Denominations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4" y="1662546"/>
            <a:ext cx="9094151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1" y="533401"/>
            <a:ext cx="1490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-Baptism</a:t>
            </a:r>
          </a:p>
          <a:p>
            <a:endParaRPr lang="en-US" dirty="0"/>
          </a:p>
          <a:p>
            <a:r>
              <a:rPr lang="en-US" dirty="0"/>
              <a:t>-Confirmation</a:t>
            </a:r>
          </a:p>
          <a:p>
            <a:endParaRPr lang="en-US" dirty="0"/>
          </a:p>
        </p:txBody>
      </p:sp>
      <p:pic>
        <p:nvPicPr>
          <p:cNvPr id="12290" name="Picture 2" descr="http://media.ldscdn.org/images/media-library/gospel-art/new-testament/john-baptizes-christ-39544-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655846" cy="21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jcnjre.org/confirmatio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11" y="414316"/>
            <a:ext cx="2485958" cy="16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ielbscharlau.files.wordpress.com/2012/09/batismo-sophi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7115"/>
            <a:ext cx="2148943" cy="16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80" y="27709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Jesus Story</a:t>
            </a:r>
            <a:endParaRPr lang="en-US" dirty="0"/>
          </a:p>
        </p:txBody>
      </p:sp>
      <p:pic>
        <p:nvPicPr>
          <p:cNvPr id="9220" name="Picture 4" descr="http://alanbandy.com/wp-content/uploads/2013/12/41055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281194" cy="319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aintingandframe.com/uploadpic/john_lautermilch/big/jesus_as_a_ch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33781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morethings.com/god_and_country/jesus/jesus-nazareth-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82" y="4191749"/>
            <a:ext cx="3352800" cy="25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media.ldscdn.org/images/media-library/bible-images-the-life-of-jesus-christ/teachings/jesus-authority-questioned-1138449-wallpaper.jpg?download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43" y="242316"/>
            <a:ext cx="4894326" cy="3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jewishstudies.eteacherbiblical.com/wp-content/uploads/2013/08/the-passion-of-the-christ-jesus-arrested-accused-570x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48" y="1958508"/>
            <a:ext cx="3833107" cy="15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tickledpinklife.com/wp-content/uploads/2012/04/He-is-ris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4341550" cy="29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.huffpost.com/gen/1745132/images/o-170987882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43" y="3525983"/>
            <a:ext cx="4107542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actsandfaith.com/wp-content/uploads/2012/05/Grave-with-St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605107"/>
            <a:ext cx="2426381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2.gstatic.com/images?q=tbn:ANd9GcQnP9B31XbjVykHYp0htH5Odn41XEJbhtyRqmvJCYmNwMlcLeKj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47" y="242317"/>
            <a:ext cx="3756126" cy="15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5" y="63355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Major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991600" cy="4525963"/>
          </a:xfrm>
        </p:spPr>
        <p:txBody>
          <a:bodyPr/>
          <a:lstStyle/>
          <a:p>
            <a:r>
              <a:rPr lang="en-US" dirty="0" smtClean="0"/>
              <a:t>Easter</a:t>
            </a:r>
          </a:p>
          <a:p>
            <a:pPr lvl="1"/>
            <a:r>
              <a:rPr lang="en-US" dirty="0" smtClean="0"/>
              <a:t>To commemorate Jesus’ death and rising from the tomb</a:t>
            </a:r>
          </a:p>
          <a:p>
            <a:r>
              <a:rPr lang="en-US" dirty="0" smtClean="0"/>
              <a:t>Christmas</a:t>
            </a:r>
          </a:p>
          <a:p>
            <a:pPr lvl="1"/>
            <a:r>
              <a:rPr lang="en-US" dirty="0" smtClean="0"/>
              <a:t>To celebrate Jesus’ birth</a:t>
            </a:r>
          </a:p>
        </p:txBody>
      </p:sp>
      <p:sp>
        <p:nvSpPr>
          <p:cNvPr id="4" name="AutoShape 6" descr="data:image/jpeg;base64,/9j/4AAQSkZJRgABAQAAAQABAAD/2wCEAAkGBw0QDhANDQ8QDQ0PDQ8PDg0NEA8NDQ0NFREWFhURFRUYHSggGBolGxUVITEhJSkrLi4uFx8zODMsNygtLysBCgoKDg0OGxAPGCsdHR0rKy0tLS0rLS0tKy0tLSstLS0tLS0tLS0tLS0tLS0rLS0tLS0tNy03LS0tLSsrLS0tK//AABEIAP4AxgMBEQACEQEDEQH/xAAcAAEAAQUBAQAAAAAAAAAAAAAAAQIDBAUGBwj/xABMEAACAQIBBAoMDAUDBQAAAAAAAQIDBBEFBiGxEhMiMVFxcnOS0QcjMkFSU2GBkcHCwxQlMzRiY3SDk7Kz0jVCoaPhJIKiFUNUZPH/xAAaAQEAAwEBAQAAAAAAAAAAAAAAAQIDBQQG/8QAJxEBAAIABQQDAQADAQAAAAAAAAECAxESMVEEITJBExQzBSIjYUL/2gAMAwEAAhEDEQA/APcAAAAAAAAAAAAIAAAJAgABIAAAAAAAAAAAAAAASBAAABrMqqrKrSpU6sqWyp1pNw2O6cXTwTxT0bpmGPNsv8WlMvbBULhPYyuKyfHT/acu3U4tZylvopMdoVXEKsY4q4rY8dP9pSesxOStKz6YDuLj/wAir/b/AGkfdxOWvw04ZNCVaW/cVvTT/aTHWYvKk4VeF6u5QjspXNbyLGni3wdyXjq8X3KkUiZ7Qz8gV51LanOcnKTc8ZPDF4VJJb3kSOrgW1UiZYYkZWmIbA2UAAAAAAAAAAAAAkCAAAABIGuu/nVDmbnXSPPjel67Sv1qSlv763mebEpW8d01mYYtagpLDHDy4HPnDq2raYYf/S/p/wDEj44afNPC7C1UE25YpJvewxSWJauHXPvKs3mXKXmVJVZ7J6F/LFb0VwGdpzn/AI9NKaYddmm8bKi+HbP1JHc6b84c/G85bg9DJAEgAIAkABAAAAAASBAAAAAAa69+dUOZuNdI8vUTlk0ptLKx9Z5tXYYDpxlUnsljgoYY97fPFMtvSdop+CiuZnKzWSjtiWhbQ3h3v5jSqYeaq4M5ju6EbPTMzn/oKD+jP9SR2+m/OHJxvOW5N2QAAAAAAAAAAAJAgCQAEAAJA1l/86t+auNdI8XVzlENKbSyMTxVstMMSL3c+KGpmFmnpW2QMS8eir9nl7RpTeE1eQK40ETHd0Y2ew5kv4utn9CX55HY6f8AOHIx/OW7N2QBIACAJAAAIAkAAAAAAAAAA1eUfnNvzVxrpHO6/aGuH7XkznYc915YkXu58UNTJlf0rbKjDvnuav2aeqRpTeE1eHRr6PMWmO7oxs90zFfxZa80/wA8jr9P+cOPj/pLfmzIAAAAAAAAAQAAAAAAAAAkDV5R+c2/NXGukc3r9oa4ftdT9ZzsPdeWGnu5cmGplpX9KmyqWHlB7ir9lnqmaYe8Jru+fo19C0940mHQjZ9C5gP4qs39T7TOrgeEOPj/AKS6A2ZAAAAAAAAEgQAAAAAAAAAAavKXzm35q410jm/0NobYXtcT1M52HuvLCT3cuTD1lrL+kuRRLCyjLtdX7LU1TNsPyhMbvm+FfQuJHqmnd0PT6X7Hj+KLJ/UL8zPdg+EONj/pLojZkAAAAAAAAAAACh1oLQ5RT8rRSb15TlPCNvh4cekhrryaZ4Nvp+HHpInXXk0zwfCKfhx6SI115NM8G30/Dj0kNdeTKeDb6fhx6SGuvJpng+EU/Dj0kNdeTTPDWZRqRdzQ2LT7VcbzT79I5/XWiYjJthRPddUtT1HOw915YGy3UuTD1lpXjZDkQliZSl2qr9lq6pmuF5QmHzFGo8FxHTy7vbGz6j7HVaCyPY4yin8HWhtLvs1w7RFe8uVjxPyS6Pb6fhx6SL668sdM8Hwin4cekhrryaZ4PhFPw49JDXXkyng+EU/Dj0kNdeTTPBt9Pw49JDXXkyng2+n4cekhrryZSmNWL0RknxNMmLRO0mUwrJQEiQIYHJ3GQKVeE6kYwVdV6+6cU1USqS0S6zlY9NUzlu9NMSa7tNGyhGTjOlCMk8GnCOK/oeCZvE5S9cTE94Z9vaUfFU+hHqI125UlsrexoeJpfhw6idVmcst2Fvh8jS/Dh1EarcqMedjQ8TS/Dh1DXZeFidlQ8VS/Dh1Ea7crwopUoU5bKnCEHvYxjGOjg0IibTKd2xoV1LjweK4NBbD3Z2hht7p8mHrLytEdkORVLFv32up5barqma4c/wCUJh5FmJmM7nYXV2nG1WDhTawlcYaoeXvnox+o0ZxG702tlHZ67SsaCSSo0kksEtrhgl6Dn67T7eeWRCyoeKp/hw6hqsrK9GxoeJpfhw6idVuVV2NjQ8TS/Dh1E6rcoVqwt/E0vw4dQ1WVVKwt/E0vw4dQ1W5Qt3dGzpU5VatKjGEVpe1w0+RaN8vWbT7Izlq81L6Fa8qSp04Uoqg0owjGOjZx38N9nu6GZm0px6aaw7E6jyAAAxI1OTZbmf2iv+pI4+NfK8tsuyq8cVunFSeC/li28ZYLS+Mpe2fdasLGzfi/6UzPXC2k2+S3oNdAazSh3U/Bl6YdY1mlS7mXgy/4DVCdKh3EvBfogRqhOlS7h+C/RT6xqg0qfhL4GuJU+sak6Vhz0t4NaIpY4Y6MeDjKTOa8KZTITCiVRaN/RFrQotYYvhflLRKMj4VgsFiktCShTSS4N8trRoQ76XhT6NPrI1J0KHlCXhz6NPrI1GhS8pT8ZU6FPrGpPxqHlSfjavQp9Y1nxwoeVqnjqvQh1ka0/FHCIZUqykoq4qpt4LGEMMfSTFsz4o4abL9evXo0NlOUu2V8cd7QqeGt+knV2WrSsWbLsbUpRuquy79BYdNHt6Ge8sur2h6KdR4AAAA0ljUwU1/7Ff8AUZwOoj/ZL1VjtCq9ljHofqoTnlBXdS5GayhyCVDkE5KHIJUuQFuUyErcphKiUiE5LcphK1KYFuUyErUphK3KYSsyqEJyWpTCVvFshLJsafbIP6SJrui2zLo0YOhT2fh1MOjAmdmf/ptc1qcI3T2HiJY9OJ7/AOf5Sw6naHWnXeIAkCAOct4Se2YePrfqM4ePMfJL2VmMoXq6agk8ccE9GGOipj6ikz2gjdadb6M/RD9xXKE5SodXyT9EP3DsnKVLqrgn6IfuIyhPdQ6q4J+iP7hlB3UOqvpeiP7hlCe626kfpeiP7h2O6iVSP0ujHrGUJ7rdSWHDvJ6Vhv8A/wAKytC1KZVKmWxwTlJrHF4KOOjHDhLZQjutylT8N9D/ACMoT3WpSp+G+h/kZQnutydPxj6H+SMoT3W2qb/7j/DfWMoTnKVQp+MfQ/yRlBnK9ChT8J9D/IyhGcsihGEZKWMng8cNitP9RGUInOWDlevtdKguGVb+iploj/Er3lsswbjZ3VTyUNc0e/oI7yw6raHenVeFIEAAOReVY0nWUngo1629vtubaS8pwceP9s5vdSmdYycnlXOa8lOUoVXSjvRhDDCK9b8pGvh6aYFYju0F5nRlFb11UXR6i8Sv8NWhvs88rRx2N7WXQ6jfDy4T8NVmwz1yvJ7q+rPj2HUWxYiPSIwauoybnLlCWGyuakuPY9R5bWPiq3Vzlq7VNNVpJ8OEeoyi85qxhVcflTOrKqexp3VXZN4RjFRbb7ySwPTT/q/xVd9mTY5ThT23KdzUq1akXhbycXCjHYvusFplqKYuLWbZUh57xHpnVpdzyI62eeyYWJTKrZLkKmDpvghUfDpTkaV3hGTzXL+cGVYRdWjd1dh30lBuH9N49eFpmcpaxSGrtM8MqvfvKj41T6i+JWI2haMOrdWmcuUHv3E3xqHUeeUaKt3Z5au3v1m/NDqM5lGiGZf5XuY0tlGq0+FKPUUrPdEUh5/lPPHKsamEbyrFcCUOo6GFSsx3hb46rtrnflV795Vfmh1FL1jg+OreWeX6teO1Xs3VWONKs0tnQm8Md7uoPBYryYox/wCKzTLvV2HYslL4XcwlvxoR3tKact9Pvo9fRxlaXl6vaHpx0XgAABgaO6zVtKk5Tk6uM5OTSqNR2T38Eea3S0tOctq496xlDGlmNk976qv7xkfUw+E/ZxOVifY8yW9+FR/eyJ+rRP2cTlYn2L8iy7qjN/ezJjp6xsfZxOVNPsWZEj3NCa+9qE2wKzufZxOWXS7H2TI9zCovvZFfq0Ps4nK9LMmwa2L21rg2xkR0mHwj7GJy1s80bG1uqNShSezlCs9lUk6ji1sMGsd57pnj6zDilY0tsPGtbPOW1dLBN/Rl+VnPputMuauJ9zzcdbLWbVYsqhRfJdU9FPm63tGtN4Vl5errR5jdu9RzT7HmSa9jb3NShLbKtPZScak4rHZNaF3joYeFF6RMudi9Ret5iJbyHY4ySt6nUX3sy31aM/s4nK/DMTJy3o1V95Ij6mGfZxOVdTMmwktjJVXHg2xiOkw49I+zictdV7FuRJPGVCbfC6sy8YFY2T9nE5VQ7F+RVvUZr72ZE9PWT7WJyvQ7HOSVvU6i+9mR9ah9nE5bXIubVpZzlUt4yUpQUG5TctynjhpNKYNabM74tr7twas0gAIAAAJAgAAAkDU5TX+pt+auNdI5v9Dxhthe0XEVtc+bn+VnMru1z7uGuZ6Ic2tbFnsqsJNlFmY4YQi+CjWf9JG2H5QpLxGN3oXEe6cPu9D6W7HjxyRZPhoL8zPdgx/hDjY/6S6I2ZAEgAAEAAJAAQAAAAAAAAAAanKrwubfmrjXSOb/AEPGG2F7U15bifNz/KzmV3bZd4cVUp6Ic2tbIs9dVcKRROa/Xh2r7itqmbYXlCkvnqNKWC4jrTaM3o9PqTscL4nsfsy1s9OF4w4+P+kukNGQAAAAAAAAAkCAAEgAAAAAA02WX/qLfm7jXSOb/Q8Yb4HtanLcy5Evys5dd2+Tmpw7nm462RZ6IVxgUSuV4bhr6irqmbYe8KPDI2mhaO8ezU9Xp9G9j5YZJs1wUPaZ0sDwhx8f9JdCbMQAAAAAAAABIAAAAAAAAABo8uvt9vzdx7s5v9Dxh6MD2sKW/wAmWpnKru9EtPKOlciOtkWawqjEqlXVjuXzNT2jSnpV5KrPR5j05vT6e5ZirDJlquCm/wA8jr9P+cOPj/pLfGzIAAAAAAAAAAIAkABAEgAIAkDQ5xPt1vyLj3ZzP6PjD09P7YtKWnzS1M5VXoswmtK5EfWLLwnAolVJd76qftGtfSrg1ZeQ01PRn2ep5mLDJ9uuCM1/ckdvp/zhycfzlujdkkAAAAAIAkABAAAAAAAAACQOezlfbrfkXHuzmf0fGHq6b2w6Et0vPqZyavTZZktP+yPrFkwkqlXCOMor6uWuRpHpWWlVh5Bn3a5uyzUWFlSXBti/uSO/035w5eN5y2x6GYAAAAJAgAAAkAAAAAAAAAA57Ob5a35Fx7s5n9Hxh6um3lhW/drz6mcmr02UNaf9kfWLEJSISuU+6i/q3rkXVa1XJXLu0dRmu8bOk/LU/VkfQ9L+UObjectsehmAAAAABAACQAAAAAAAAAABz2c3y1vyLj3ZzP6PjD1dN7YVv3a8+pnJq9M7Iw3X+yPrJsQrUSol7/3UtcjT1CrlFcDLu2h32aTxsaL8lT9SR3um/OHMxvOW4PQzQAAAAJAAAIAAAAAAAAAAAHP5zfLW/IuPdnM/o+MPV03thW3drz6mcmr0zsrw3T5MfWTKIVJECKq3+Zl7RfhEPPlXLZPQ9RzNfxfb8mf6kju9N+cOXjectybsgAAAAAAAAAAAAAAAAAAAOfzm+Wt+Rce7OZ/R8YerpvbCtu7Xn1M5NXpsvYbp8mHrLSrCtIqLdxvT5iftGkekQ8sVY0yemHsGZL+LrbkS/PI7XT/nDl43nLdm7IAAAAAAAAAAAAAAAAAAADn85vlrfkXHuzmf0fGHq6b2w7Xu4+fUzk13em2y+lunyYestKkLiRUWb3uKnktp+0aV9EPE1c6PMerS9cbPdcxHjky1f1T/ADyOrgeEOTj+ct8bMgAAAAAAEgAAAAAAAAAAABzuc77bb8i492cz+j4w9XTe2HaPtkeN6jk13em2zLit0+TD1l5Z+lxIqMbKHydX7LPVI0pvBDwKNTQuI9kQ9sbPoXMD+FWnM+0zpYHhDkY/6S6A2ZAACAJAAAAAAAAAAAEASAAAc3nY+223JuPdnM/o+MPV028tfYz7bDjeo5MbvVfZtIrdy5MPWXlj6XEioxcpfJ1vstTVI1pvBG754i9C4j3ZPd6fRnY//hNnzPtM9+B4Q5GP5y6E2ZAAAAAAAAAAAAAAAAAAAAcxni8Kltya/uzm/wBDxh6ul3lq8mz7dDlepnJjd67bN9FbuXJh6y0w865gQZsPKa7XX+y1NUzWm8Fd3zpHeXEe5730d2Pv4TZ8x7TPfg+EORj+cuiNWQAAAAAAAAAgAAAAAAAAAA5XPd4TtuKv7s5v9DaHr6XeWjtLqFKXwirJQpUtM5PieEVwt8By61zeu/ftCa2f2SU8ZVay0fy05rUbRhzLH4b8MZ9k3IieDr3OPN1TSOnufDfhW8/ckVYTpwrVFKrTlTU6sKihHZJpNt7yxZX45rOcp+K8enkN5aVKNSVGrHY1IaGt9Nd6SffTWlPv4nqeqJzh9Edj7+E2fMe0z34PhDk43nLoTVkAAAAAAAAAAACQAEASAAgCQORz8eDtm95bfi8MfAOf11ZmIyerpZ7y85y5WrVcIqE9rjjsIRjJpcLfC/KeGuHMenQia8uSvrG4eOFGq+KnN+o2rE8L668tJVyVd7L5tX/CqdR667Im9eWxs8nXKwxoVlx0p9R57xJrry3c7StVoqlUp1NlTWFGo4SxgvFvRpjqKV1RKk2rHt7hmFBxyXaRknGSo4NPQ09kzp4HhDl4053l0BqyQAAAAAAAAAASAAAQBIAAAAhxT3yJjMRsFwL0EaYTnJsFwL0E6YM5NguBegZQZybBcC9BGUcGcmwXAvQNMGciRKEkgBIAAAAAQBI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w0QDhANDQ8QDQ0PDQ8PDg0NEA8NDQ0NFREWFhURFRUYHSggGBolGxUVITEhJSkrLi4uFx8zODMsNygtLysBCgoKDg0OGxAPGCsdHR0rKy0tLS0rLS0tKy0tLSstLS0tLS0tLS0tLS0tLS0rLS0tLS0tNy03LS0tLSsrLS0tK//AABEIAP4AxgMBEQACEQEDEQH/xAAcAAEAAQUBAQAAAAAAAAAAAAAAAQIDBAUGBwj/xABMEAACAQIBBAoMDAUDBQAAAAAAAQIDBBEFBiGxEhMiMVFxcnOS0QcjMkFSU2GBkcHCwxQlMzRiY3SDk7Kz0jVCoaPhJIKiFUNUZPH/xAAaAQEAAwEBAQAAAAAAAAAAAAAAAQIDBQQG/8QAJxEBAAIABQQDAQADAQAAAAAAAAECAxESMVEEITJBExQzBSIjYUL/2gAMAwEAAhEDEQA/APcAAAAAAAAAAAAIAAAJAgABIAAAAAAAAAAAAAAASBAAABrMqqrKrSpU6sqWyp1pNw2O6cXTwTxT0bpmGPNsv8WlMvbBULhPYyuKyfHT/acu3U4tZylvopMdoVXEKsY4q4rY8dP9pSesxOStKz6YDuLj/wAir/b/AGkfdxOWvw04ZNCVaW/cVvTT/aTHWYvKk4VeF6u5QjspXNbyLGni3wdyXjq8X3KkUiZ7Qz8gV51LanOcnKTc8ZPDF4VJJb3kSOrgW1UiZYYkZWmIbA2UAAAAAAAAAAAAAkCAAAABIGuu/nVDmbnXSPPjel67Sv1qSlv763mebEpW8d01mYYtagpLDHDy4HPnDq2raYYf/S/p/wDEj44afNPC7C1UE25YpJvewxSWJauHXPvKs3mXKXmVJVZ7J6F/LFb0VwGdpzn/AI9NKaYddmm8bKi+HbP1JHc6b84c/G85bg9DJAEgAIAkABAAAAAASBAAAAAAa69+dUOZuNdI8vUTlk0ptLKx9Z5tXYYDpxlUnsljgoYY97fPFMtvSdop+CiuZnKzWSjtiWhbQ3h3v5jSqYeaq4M5ju6EbPTMzn/oKD+jP9SR2+m/OHJxvOW5N2QAAAAAAAAAAAJAgCQAEAAJA1l/86t+auNdI8XVzlENKbSyMTxVstMMSL3c+KGpmFmnpW2QMS8eir9nl7RpTeE1eQK40ETHd0Y2ew5kv4utn9CX55HY6f8AOHIx/OW7N2QBIACAJAAAIAkAAAAAAAAAA1eUfnNvzVxrpHO6/aGuH7XkznYc915YkXu58UNTJlf0rbKjDvnuav2aeqRpTeE1eHRr6PMWmO7oxs90zFfxZa80/wA8jr9P+cOPj/pLfmzIAAAAAAAAAQAAAAAAAAAkDV5R+c2/NXGukc3r9oa4ftdT9ZzsPdeWGnu5cmGplpX9KmyqWHlB7ir9lnqmaYe8Jru+fo19C0940mHQjZ9C5gP4qs39T7TOrgeEOPj/AKS6A2ZAAAAAAAAEgQAAAAAAAAAAavKXzm35q410jm/0NobYXtcT1M52HuvLCT3cuTD1lrL+kuRRLCyjLtdX7LU1TNsPyhMbvm+FfQuJHqmnd0PT6X7Hj+KLJ/UL8zPdg+EONj/pLojZkAAAAAAAAAAACh1oLQ5RT8rRSb15TlPCNvh4cekhrryaZ4Nvp+HHpInXXk0zwfCKfhx6SI115NM8G30/Dj0kNdeTKeDb6fhx6SGuvJpng+EU/Dj0kNdeTTPDWZRqRdzQ2LT7VcbzT79I5/XWiYjJthRPddUtT1HOw915YGy3UuTD1lpXjZDkQliZSl2qr9lq6pmuF5QmHzFGo8FxHTy7vbGz6j7HVaCyPY4yin8HWhtLvs1w7RFe8uVjxPyS6Pb6fhx6SL668sdM8Hwin4cekhrryaZ4PhFPw49JDXXkyng+EU/Dj0kNdeTTPBt9Pw49JDXXkyng2+n4cekhrryZSmNWL0RknxNMmLRO0mUwrJQEiQIYHJ3GQKVeE6kYwVdV6+6cU1USqS0S6zlY9NUzlu9NMSa7tNGyhGTjOlCMk8GnCOK/oeCZvE5S9cTE94Z9vaUfFU+hHqI125UlsrexoeJpfhw6idVmcst2Fvh8jS/Dh1EarcqMedjQ8TS/Dh1DXZeFidlQ8VS/Dh1Ea7crwopUoU5bKnCEHvYxjGOjg0IibTKd2xoV1LjweK4NBbD3Z2hht7p8mHrLytEdkORVLFv32up5barqma4c/wCUJh5FmJmM7nYXV2nG1WDhTawlcYaoeXvnox+o0ZxG702tlHZ67SsaCSSo0kksEtrhgl6Dn67T7eeWRCyoeKp/hw6hqsrK9GxoeJpfhw6idVuVV2NjQ8TS/Dh1E6rcoVqwt/E0vw4dQ1WVVKwt/E0vw4dQ1W5Qt3dGzpU5VatKjGEVpe1w0+RaN8vWbT7Izlq81L6Fa8qSp04Uoqg0owjGOjZx38N9nu6GZm0px6aaw7E6jyAAAxI1OTZbmf2iv+pI4+NfK8tsuyq8cVunFSeC/li28ZYLS+Mpe2fdasLGzfi/6UzPXC2k2+S3oNdAazSh3U/Bl6YdY1mlS7mXgy/4DVCdKh3EvBfogRqhOlS7h+C/RT6xqg0qfhL4GuJU+sak6Vhz0t4NaIpY4Y6MeDjKTOa8KZTITCiVRaN/RFrQotYYvhflLRKMj4VgsFiktCShTSS4N8trRoQ76XhT6NPrI1J0KHlCXhz6NPrI1GhS8pT8ZU6FPrGpPxqHlSfjavQp9Y1nxwoeVqnjqvQh1ka0/FHCIZUqykoq4qpt4LGEMMfSTFsz4o4abL9evXo0NlOUu2V8cd7QqeGt+knV2WrSsWbLsbUpRuquy79BYdNHt6Ge8sur2h6KdR4AAAA0ljUwU1/7Ff8AUZwOoj/ZL1VjtCq9ljHofqoTnlBXdS5GayhyCVDkE5KHIJUuQFuUyErcphKiUiE5LcphK1KYFuUyErUphK3KYSsyqEJyWpTCVvFshLJsafbIP6SJrui2zLo0YOhT2fh1MOjAmdmf/ptc1qcI3T2HiJY9OJ7/AOf5Sw6naHWnXeIAkCAOct4Se2YePrfqM4ePMfJL2VmMoXq6agk8ccE9GGOipj6ikz2gjdadb6M/RD9xXKE5SodXyT9EP3DsnKVLqrgn6IfuIyhPdQ6q4J+iP7hlB3UOqvpeiP7hlCe626kfpeiP7h2O6iVSP0ujHrGUJ7rdSWHDvJ6Vhv8A/wAKytC1KZVKmWxwTlJrHF4KOOjHDhLZQjutylT8N9D/ACMoT3WpSp+G+h/kZQnutydPxj6H+SMoT3W2qb/7j/DfWMoTnKVQp+MfQ/yRlBnK9ChT8J9D/IyhGcsihGEZKWMng8cNitP9RGUInOWDlevtdKguGVb+iploj/Er3lsswbjZ3VTyUNc0e/oI7yw6raHenVeFIEAAOReVY0nWUngo1629vtubaS8pwceP9s5vdSmdYycnlXOa8lOUoVXSjvRhDDCK9b8pGvh6aYFYju0F5nRlFb11UXR6i8Sv8NWhvs88rRx2N7WXQ6jfDy4T8NVmwz1yvJ7q+rPj2HUWxYiPSIwauoybnLlCWGyuakuPY9R5bWPiq3Vzlq7VNNVpJ8OEeoyi85qxhVcflTOrKqexp3VXZN4RjFRbb7ySwPTT/q/xVd9mTY5ThT23KdzUq1akXhbycXCjHYvusFplqKYuLWbZUh57xHpnVpdzyI62eeyYWJTKrZLkKmDpvghUfDpTkaV3hGTzXL+cGVYRdWjd1dh30lBuH9N49eFpmcpaxSGrtM8MqvfvKj41T6i+JWI2haMOrdWmcuUHv3E3xqHUeeUaKt3Z5au3v1m/NDqM5lGiGZf5XuY0tlGq0+FKPUUrPdEUh5/lPPHKsamEbyrFcCUOo6GFSsx3hb46rtrnflV795Vfmh1FL1jg+OreWeX6teO1Xs3VWONKs0tnQm8Md7uoPBYryYox/wCKzTLvV2HYslL4XcwlvxoR3tKact9Pvo9fRxlaXl6vaHpx0XgAABgaO6zVtKk5Tk6uM5OTSqNR2T38Eea3S0tOctq496xlDGlmNk976qv7xkfUw+E/ZxOVifY8yW9+FR/eyJ+rRP2cTlYn2L8iy7qjN/ezJjp6xsfZxOVNPsWZEj3NCa+9qE2wKzufZxOWXS7H2TI9zCovvZFfq0Ps4nK9LMmwa2L21rg2xkR0mHwj7GJy1s80bG1uqNShSezlCs9lUk6ji1sMGsd57pnj6zDilY0tsPGtbPOW1dLBN/Rl+VnPputMuauJ9zzcdbLWbVYsqhRfJdU9FPm63tGtN4Vl5errR5jdu9RzT7HmSa9jb3NShLbKtPZScak4rHZNaF3joYeFF6RMudi9Ret5iJbyHY4ySt6nUX3sy31aM/s4nK/DMTJy3o1V95Ij6mGfZxOVdTMmwktjJVXHg2xiOkw49I+zictdV7FuRJPGVCbfC6sy8YFY2T9nE5VQ7F+RVvUZr72ZE9PWT7WJyvQ7HOSVvU6i+9mR9ah9nE5bXIubVpZzlUt4yUpQUG5TctynjhpNKYNabM74tr7twas0gAIAAAJAgAAAkDU5TX+pt+auNdI5v9Dxhthe0XEVtc+bn+VnMru1z7uGuZ6Ic2tbFnsqsJNlFmY4YQi+CjWf9JG2H5QpLxGN3oXEe6cPu9D6W7HjxyRZPhoL8zPdgx/hDjY/6S6I2ZAEgAAEAAJAAQAAAAAAAAAAanKrwubfmrjXSOb/AEPGG2F7U15bifNz/KzmV3bZd4cVUp6Ic2tbIs9dVcKRROa/Xh2r7itqmbYXlCkvnqNKWC4jrTaM3o9PqTscL4nsfsy1s9OF4w4+P+kukNGQAAAAAAAAAkCAAEgAAAAAA02WX/qLfm7jXSOb/Q8Yb4HtanLcy5Evys5dd2+Tmpw7nm462RZ6IVxgUSuV4bhr6irqmbYe8KPDI2mhaO8ezU9Xp9G9j5YZJs1wUPaZ0sDwhx8f9JdCbMQAAAAAAAABIAAAAAAAAABo8uvt9vzdx7s5v9Dxh6MD2sKW/wAmWpnKru9EtPKOlciOtkWawqjEqlXVjuXzNT2jSnpV5KrPR5j05vT6e5ZirDJlquCm/wA8jr9P+cOPj/pLfGzIAAAAAAAAAAIAkABAEgAIAkDQ5xPt1vyLj3ZzP6PjD09P7YtKWnzS1M5VXoswmtK5EfWLLwnAolVJd76qftGtfSrg1ZeQ01PRn2ep5mLDJ9uuCM1/ckdvp/zhycfzlujdkkAAAAAIAkABAAAAAAAAACQOezlfbrfkXHuzmf0fGHq6b2w6Et0vPqZyavTZZktP+yPrFkwkqlXCOMor6uWuRpHpWWlVh5Bn3a5uyzUWFlSXBti/uSO/035w5eN5y2x6GYAAAAJAgAAAkAAAAAAAAAA57Ob5a35Fx7s5n9Hxh6um3lhW/drz6mcmr02UNaf9kfWLEJSISuU+6i/q3rkXVa1XJXLu0dRmu8bOk/LU/VkfQ9L+UObjectsehmAAAAABAACQAAAAAAAAAABz2c3y1vyLj3ZzP6PjD1dN7YVv3a8+pnJq9M7Iw3X+yPrJsQrUSol7/3UtcjT1CrlFcDLu2h32aTxsaL8lT9SR3um/OHMxvOW4PQzQAAAAJAAAIAAAAAAAAAAAHP5zfLW/IuPdnM/o+MPV03thW3drz6mcmr0zsrw3T5MfWTKIVJECKq3+Zl7RfhEPPlXLZPQ9RzNfxfb8mf6kju9N+cOXjectybsgAAAAAAAAAAAAAAAAAAAOfzm+Wt+Rce7OZ/R8YerpvbCtu7Xn1M5NXpsvYbp8mHrLSrCtIqLdxvT5iftGkekQ8sVY0yemHsGZL+LrbkS/PI7XT/nDl43nLdm7IAAAAAAAAAAAAAAAAAAADn85vlrfkXHuzmf0fGHq6b2w7Xu4+fUzk13em2y+lunyYestKkLiRUWb3uKnktp+0aV9EPE1c6PMerS9cbPdcxHjky1f1T/ADyOrgeEOTj+ct8bMgAAAAAAEgAAAAAAAAAAABzuc77bb8i492cz+j4w9XTe2HaPtkeN6jk13em2zLit0+TD1l5Z+lxIqMbKHydX7LPVI0pvBDwKNTQuI9kQ9sbPoXMD+FWnM+0zpYHhDkY/6S6A2ZAACAJAAAAAAAAAAAEASAAAc3nY+223JuPdnM/o+MPV028tfYz7bDjeo5MbvVfZtIrdy5MPWXlj6XEioxcpfJ1vstTVI1pvBG754i9C4j3ZPd6fRnY//hNnzPtM9+B4Q5GP5y6E2ZAAAAAAAAAAAAAAAAAAAAcxni8Kltya/uzm/wBDxh6ul3lq8mz7dDlepnJjd67bN9FbuXJh6y0w865gQZsPKa7XX+y1NUzWm8Fd3zpHeXEe5730d2Pv4TZ8x7TPfg+EORj+cuiNWQAAAAAAAAAgAAAAAAAAAA5XPd4TtuKv7s5v9DaHr6XeWjtLqFKXwirJQpUtM5PieEVwt8By61zeu/ftCa2f2SU8ZVay0fy05rUbRhzLH4b8MZ9k3IieDr3OPN1TSOnufDfhW8/ckVYTpwrVFKrTlTU6sKihHZJpNt7yxZX45rOcp+K8enkN5aVKNSVGrHY1IaGt9Nd6SffTWlPv4nqeqJzh9Edj7+E2fMe0z34PhDk43nLoTVkAAAAAAAAAAACQAEASAAgCQORz8eDtm95bfi8MfAOf11ZmIyerpZ7y85y5WrVcIqE9rjjsIRjJpcLfC/KeGuHMenQia8uSvrG4eOFGq+KnN+o2rE8L668tJVyVd7L5tX/CqdR667Im9eWxs8nXKwxoVlx0p9R57xJrry3c7StVoqlUp1NlTWFGo4SxgvFvRpjqKV1RKk2rHt7hmFBxyXaRknGSo4NPQ09kzp4HhDl4053l0BqyQAAAAAAAAAASAAAQBIAAAAhxT3yJjMRsFwL0EaYTnJsFwL0E6YM5NguBegZQZybBcC9BGUcGcmwXAvQNMGciRKEkgBIAAAAAQBIH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w0QDhANDQ8QDQ0PDQ8PDg0NEA8NDQ0NFREWFhURFRUYHSggGBolGxUVITEhJSkrLi4uFx8zODMsNygtLysBCgoKDg0OGxAPGCsdHR0rKy0tLS0rLS0tKy0tLSstLS0tLS0tLS0tLS0tLS0rLS0tLS0tNy03LS0tLSsrLS0tK//AABEIAP4AxgMBEQACEQEDEQH/xAAcAAEAAQUBAQAAAAAAAAAAAAAAAQIDBAUGBwj/xABMEAACAQIBBAoMDAUDBQAAAAAAAQIDBBEFBiGxEhMiMVFxcnOS0QcjMkFSU2GBkcHCwxQlMzRiY3SDk7Kz0jVCoaPhJIKiFUNUZPH/xAAaAQEAAwEBAQAAAAAAAAAAAAAAAQIDBQQG/8QAJxEBAAIABQQDAQADAQAAAAAAAAECAxESMVEEITJBExQzBSIjYUL/2gAMAwEAAhEDEQA/APcAAAAAAAAAAAAIAAAJAgABIAAAAAAAAAAAAAAASBAAABrMqqrKrSpU6sqWyp1pNw2O6cXTwTxT0bpmGPNsv8WlMvbBULhPYyuKyfHT/acu3U4tZylvopMdoVXEKsY4q4rY8dP9pSesxOStKz6YDuLj/wAir/b/AGkfdxOWvw04ZNCVaW/cVvTT/aTHWYvKk4VeF6u5QjspXNbyLGni3wdyXjq8X3KkUiZ7Qz8gV51LanOcnKTc8ZPDF4VJJb3kSOrgW1UiZYYkZWmIbA2UAAAAAAAAAAAAAkCAAAABIGuu/nVDmbnXSPPjel67Sv1qSlv763mebEpW8d01mYYtagpLDHDy4HPnDq2raYYf/S/p/wDEj44afNPC7C1UE25YpJvewxSWJauHXPvKs3mXKXmVJVZ7J6F/LFb0VwGdpzn/AI9NKaYddmm8bKi+HbP1JHc6b84c/G85bg9DJAEgAIAkABAAAAAASBAAAAAAa69+dUOZuNdI8vUTlk0ptLKx9Z5tXYYDpxlUnsljgoYY97fPFMtvSdop+CiuZnKzWSjtiWhbQ3h3v5jSqYeaq4M5ju6EbPTMzn/oKD+jP9SR2+m/OHJxvOW5N2QAAAAAAAAAAAJAgCQAEAAJA1l/86t+auNdI8XVzlENKbSyMTxVstMMSL3c+KGpmFmnpW2QMS8eir9nl7RpTeE1eQK40ETHd0Y2ew5kv4utn9CX55HY6f8AOHIx/OW7N2QBIACAJAAAIAkAAAAAAAAAA1eUfnNvzVxrpHO6/aGuH7XkznYc915YkXu58UNTJlf0rbKjDvnuav2aeqRpTeE1eHRr6PMWmO7oxs90zFfxZa80/wA8jr9P+cOPj/pLfmzIAAAAAAAAAQAAAAAAAAAkDV5R+c2/NXGukc3r9oa4ftdT9ZzsPdeWGnu5cmGplpX9KmyqWHlB7ir9lnqmaYe8Jru+fo19C0940mHQjZ9C5gP4qs39T7TOrgeEOPj/AKS6A2ZAAAAAAAAEgQAAAAAAAAAAavKXzm35q410jm/0NobYXtcT1M52HuvLCT3cuTD1lrL+kuRRLCyjLtdX7LU1TNsPyhMbvm+FfQuJHqmnd0PT6X7Hj+KLJ/UL8zPdg+EONj/pLojZkAAAAAAAAAAACh1oLQ5RT8rRSb15TlPCNvh4cekhrryaZ4Nvp+HHpInXXk0zwfCKfhx6SI115NM8G30/Dj0kNdeTKeDb6fhx6SGuvJpng+EU/Dj0kNdeTTPDWZRqRdzQ2LT7VcbzT79I5/XWiYjJthRPddUtT1HOw915YGy3UuTD1lpXjZDkQliZSl2qr9lq6pmuF5QmHzFGo8FxHTy7vbGz6j7HVaCyPY4yin8HWhtLvs1w7RFe8uVjxPyS6Pb6fhx6SL668sdM8Hwin4cekhrryaZ4PhFPw49JDXXkyng+EU/Dj0kNdeTTPBt9Pw49JDXXkyng2+n4cekhrryZSmNWL0RknxNMmLRO0mUwrJQEiQIYHJ3GQKVeE6kYwVdV6+6cU1USqS0S6zlY9NUzlu9NMSa7tNGyhGTjOlCMk8GnCOK/oeCZvE5S9cTE94Z9vaUfFU+hHqI125UlsrexoeJpfhw6idVmcst2Fvh8jS/Dh1EarcqMedjQ8TS/Dh1DXZeFidlQ8VS/Dh1Ea7crwopUoU5bKnCEHvYxjGOjg0IibTKd2xoV1LjweK4NBbD3Z2hht7p8mHrLytEdkORVLFv32up5barqma4c/wCUJh5FmJmM7nYXV2nG1WDhTawlcYaoeXvnox+o0ZxG702tlHZ67SsaCSSo0kksEtrhgl6Dn67T7eeWRCyoeKp/hw6hqsrK9GxoeJpfhw6idVuVV2NjQ8TS/Dh1E6rcoVqwt/E0vw4dQ1WVVKwt/E0vw4dQ1W5Qt3dGzpU5VatKjGEVpe1w0+RaN8vWbT7Izlq81L6Fa8qSp04Uoqg0owjGOjZx38N9nu6GZm0px6aaw7E6jyAAAxI1OTZbmf2iv+pI4+NfK8tsuyq8cVunFSeC/li28ZYLS+Mpe2fdasLGzfi/6UzPXC2k2+S3oNdAazSh3U/Bl6YdY1mlS7mXgy/4DVCdKh3EvBfogRqhOlS7h+C/RT6xqg0qfhL4GuJU+sak6Vhz0t4NaIpY4Y6MeDjKTOa8KZTITCiVRaN/RFrQotYYvhflLRKMj4VgsFiktCShTSS4N8trRoQ76XhT6NPrI1J0KHlCXhz6NPrI1GhS8pT8ZU6FPrGpPxqHlSfjavQp9Y1nxwoeVqnjqvQh1ka0/FHCIZUqykoq4qpt4LGEMMfSTFsz4o4abL9evXo0NlOUu2V8cd7QqeGt+knV2WrSsWbLsbUpRuquy79BYdNHt6Ge8sur2h6KdR4AAAA0ljUwU1/7Ff8AUZwOoj/ZL1VjtCq9ljHofqoTnlBXdS5GayhyCVDkE5KHIJUuQFuUyErcphKiUiE5LcphK1KYFuUyErUphK3KYSsyqEJyWpTCVvFshLJsafbIP6SJrui2zLo0YOhT2fh1MOjAmdmf/ptc1qcI3T2HiJY9OJ7/AOf5Sw6naHWnXeIAkCAOct4Se2YePrfqM4ePMfJL2VmMoXq6agk8ccE9GGOipj6ikz2gjdadb6M/RD9xXKE5SodXyT9EP3DsnKVLqrgn6IfuIyhPdQ6q4J+iP7hlB3UOqvpeiP7hlCe626kfpeiP7h2O6iVSP0ujHrGUJ7rdSWHDvJ6Vhv8A/wAKytC1KZVKmWxwTlJrHF4KOOjHDhLZQjutylT8N9D/ACMoT3WpSp+G+h/kZQnutydPxj6H+SMoT3W2qb/7j/DfWMoTnKVQp+MfQ/yRlBnK9ChT8J9D/IyhGcsihGEZKWMng8cNitP9RGUInOWDlevtdKguGVb+iploj/Er3lsswbjZ3VTyUNc0e/oI7yw6raHenVeFIEAAOReVY0nWUngo1629vtubaS8pwceP9s5vdSmdYycnlXOa8lOUoVXSjvRhDDCK9b8pGvh6aYFYju0F5nRlFb11UXR6i8Sv8NWhvs88rRx2N7WXQ6jfDy4T8NVmwz1yvJ7q+rPj2HUWxYiPSIwauoybnLlCWGyuakuPY9R5bWPiq3Vzlq7VNNVpJ8OEeoyi85qxhVcflTOrKqexp3VXZN4RjFRbb7ySwPTT/q/xVd9mTY5ThT23KdzUq1akXhbycXCjHYvusFplqKYuLWbZUh57xHpnVpdzyI62eeyYWJTKrZLkKmDpvghUfDpTkaV3hGTzXL+cGVYRdWjd1dh30lBuH9N49eFpmcpaxSGrtM8MqvfvKj41T6i+JWI2haMOrdWmcuUHv3E3xqHUeeUaKt3Z5au3v1m/NDqM5lGiGZf5XuY0tlGq0+FKPUUrPdEUh5/lPPHKsamEbyrFcCUOo6GFSsx3hb46rtrnflV795Vfmh1FL1jg+OreWeX6teO1Xs3VWONKs0tnQm8Md7uoPBYryYox/wCKzTLvV2HYslL4XcwlvxoR3tKact9Pvo9fRxlaXl6vaHpx0XgAABgaO6zVtKk5Tk6uM5OTSqNR2T38Eea3S0tOctq496xlDGlmNk976qv7xkfUw+E/ZxOVifY8yW9+FR/eyJ+rRP2cTlYn2L8iy7qjN/ezJjp6xsfZxOVNPsWZEj3NCa+9qE2wKzufZxOWXS7H2TI9zCovvZFfq0Ps4nK9LMmwa2L21rg2xkR0mHwj7GJy1s80bG1uqNShSezlCs9lUk6ji1sMGsd57pnj6zDilY0tsPGtbPOW1dLBN/Rl+VnPputMuauJ9zzcdbLWbVYsqhRfJdU9FPm63tGtN4Vl5errR5jdu9RzT7HmSa9jb3NShLbKtPZScak4rHZNaF3joYeFF6RMudi9Ret5iJbyHY4ySt6nUX3sy31aM/s4nK/DMTJy3o1V95Ij6mGfZxOVdTMmwktjJVXHg2xiOkw49I+zictdV7FuRJPGVCbfC6sy8YFY2T9nE5VQ7F+RVvUZr72ZE9PWT7WJyvQ7HOSVvU6i+9mR9ah9nE5bXIubVpZzlUt4yUpQUG5TctynjhpNKYNabM74tr7twas0gAIAAAJAgAAAkDU5TX+pt+auNdI5v9Dxhthe0XEVtc+bn+VnMru1z7uGuZ6Ic2tbFnsqsJNlFmY4YQi+CjWf9JG2H5QpLxGN3oXEe6cPu9D6W7HjxyRZPhoL8zPdgx/hDjY/6S6I2ZAEgAAEAAJAAQAAAAAAAAAAanKrwubfmrjXSOb/AEPGG2F7U15bifNz/KzmV3bZd4cVUp6Ic2tbIs9dVcKRROa/Xh2r7itqmbYXlCkvnqNKWC4jrTaM3o9PqTscL4nsfsy1s9OF4w4+P+kukNGQAAAAAAAAAkCAAEgAAAAAA02WX/qLfm7jXSOb/Q8Yb4HtanLcy5Evys5dd2+Tmpw7nm462RZ6IVxgUSuV4bhr6irqmbYe8KPDI2mhaO8ezU9Xp9G9j5YZJs1wUPaZ0sDwhx8f9JdCbMQAAAAAAAABIAAAAAAAAABo8uvt9vzdx7s5v9Dxh6MD2sKW/wAmWpnKru9EtPKOlciOtkWawqjEqlXVjuXzNT2jSnpV5KrPR5j05vT6e5ZirDJlquCm/wA8jr9P+cOPj/pLfGzIAAAAAAAAAAIAkABAEgAIAkDQ5xPt1vyLj3ZzP6PjD09P7YtKWnzS1M5VXoswmtK5EfWLLwnAolVJd76qftGtfSrg1ZeQ01PRn2ep5mLDJ9uuCM1/ckdvp/zhycfzlujdkkAAAAAIAkABAAAAAAAAACQOezlfbrfkXHuzmf0fGHq6b2w6Et0vPqZyavTZZktP+yPrFkwkqlXCOMor6uWuRpHpWWlVh5Bn3a5uyzUWFlSXBti/uSO/035w5eN5y2x6GYAAAAJAgAAAkAAAAAAAAAA57Ob5a35Fx7s5n9Hxh6um3lhW/drz6mcmr02UNaf9kfWLEJSISuU+6i/q3rkXVa1XJXLu0dRmu8bOk/LU/VkfQ9L+UObjectsehmAAAAABAACQAAAAAAAAAABz2c3y1vyLj3ZzP6PjD1dN7YVv3a8+pnJq9M7Iw3X+yPrJsQrUSol7/3UtcjT1CrlFcDLu2h32aTxsaL8lT9SR3um/OHMxvOW4PQzQAAAAJAAAIAAAAAAAAAAAHP5zfLW/IuPdnM/o+MPV03thW3drz6mcmr0zsrw3T5MfWTKIVJECKq3+Zl7RfhEPPlXLZPQ9RzNfxfb8mf6kju9N+cOXjectybsgAAAAAAAAAAAAAAAAAAAOfzm+Wt+Rce7OZ/R8YerpvbCtu7Xn1M5NXpsvYbp8mHrLSrCtIqLdxvT5iftGkekQ8sVY0yemHsGZL+LrbkS/PI7XT/nDl43nLdm7IAAAAAAAAAAAAAAAAAAADn85vlrfkXHuzmf0fGHq6b2w7Xu4+fUzk13em2y+lunyYestKkLiRUWb3uKnktp+0aV9EPE1c6PMerS9cbPdcxHjky1f1T/ADyOrgeEOTj+ct8bMgAAAAAAEgAAAAAAAAAAABzuc77bb8i492cz+j4w9XTe2HaPtkeN6jk13em2zLit0+TD1l5Z+lxIqMbKHydX7LPVI0pvBDwKNTQuI9kQ9sbPoXMD+FWnM+0zpYHhDkY/6S6A2ZAACAJAAAAAAAAAAAEASAAAc3nY+223JuPdnM/o+MPV028tfYz7bDjeo5MbvVfZtIrdy5MPWXlj6XEioxcpfJ1vstTVI1pvBG754i9C4j3ZPd6fRnY//hNnzPtM9+B4Q5GP5y6E2ZAAAAAAAAAAAAAAAAAAAAcxni8Kltya/uzm/wBDxh6ul3lq8mz7dDlepnJjd67bN9FbuXJh6y0w865gQZsPKa7XX+y1NUzWm8Fd3zpHeXEe5730d2Pv4TZ8x7TPfg+EORj+cuiNWQAAAAAAAAAgAAAAAAAAAA5XPd4TtuKv7s5v9DaHr6XeWjtLqFKXwirJQpUtM5PieEVwt8By61zeu/ftCa2f2SU8ZVay0fy05rUbRhzLH4b8MZ9k3IieDr3OPN1TSOnufDfhW8/ckVYTpwrVFKrTlTU6sKihHZJpNt7yxZX45rOcp+K8enkN5aVKNSVGrHY1IaGt9Nd6SffTWlPv4nqeqJzh9Edj7+E2fMe0z34PhDk43nLoTVkAAAAAAAAAAACQAEASAAgCQORz8eDtm95bfi8MfAOf11ZmIyerpZ7y85y5WrVcIqE9rjjsIRjJpcLfC/KeGuHMenQia8uSvrG4eOFGq+KnN+o2rE8L668tJVyVd7L5tX/CqdR667Im9eWxs8nXKwxoVlx0p9R57xJrry3c7StVoqlUp1NlTWFGo4SxgvFvRpjqKV1RKk2rHt7hmFBxyXaRknGSo4NPQ09kzp4HhDl4053l0BqyQAAAAAAAAAASAAAQBIAAAAhxT3yJjMRsFwL0EaYTnJsFwL0E6YM5NguBegZQZybBcC9BGUcGcmwXAvQNMGciRKEkgBIAAAAAQBIH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739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12739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2739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static3.depositphotos.com/1001003/122/i/110/depositphotos_1222422-3D-Golde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20676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s-media-cache-ak0.pinimg.com/736x/89/03/76/890376c6f6c8b1cb9481e33d550f3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7" y="2895601"/>
            <a:ext cx="4114800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sttikhonsmonastery.org/images/2015-part-1/02zb-easter-holy-week-easter-eggs-bucharest-roma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4579299"/>
            <a:ext cx="1336097" cy="8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cdn.history.com/sites/2/2015/03/hungry-history-easter-foods-from-lamb-to-eggs-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86" y="5551704"/>
            <a:ext cx="1438275" cy="8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freelargeimages.com/wp-content/uploads/2014/11/Christmas_tree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66" y="3926249"/>
            <a:ext cx="1569334" cy="26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://worshiphousemedia.s3.amazonaws.com/images/main/s/mo/ima/mo/themangersce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33" y="3803321"/>
            <a:ext cx="1655605" cy="12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www.kosovo.net/theotok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5148600"/>
            <a:ext cx="1728643" cy="1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gosai.com/sites/gosai/files/kt/crucifixion-cro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60" y="4455345"/>
            <a:ext cx="1308702" cy="20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http://www.teofanaorthodoxicons.com/uploads/1/4/0/0/14005252/58235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63" y="5266042"/>
            <a:ext cx="1985830" cy="13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http://resources.woodlands-junior.kent.sch.uk/homework/religion/images/dov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34" y="1310266"/>
            <a:ext cx="6953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http://resources.woodlands-junior.kent.sch.uk/homework/religion/images/fis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3" y="1279814"/>
            <a:ext cx="12001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Christianity</vt:lpstr>
      <vt:lpstr>PowerPoint Presentation</vt:lpstr>
      <vt:lpstr>The Jesus Story</vt:lpstr>
      <vt:lpstr>PowerPoint Presentation</vt:lpstr>
      <vt:lpstr>Major Holidays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Microsoft Office User</dc:creator>
  <cp:lastModifiedBy>Stacy Zentz</cp:lastModifiedBy>
  <cp:revision>1</cp:revision>
  <dcterms:created xsi:type="dcterms:W3CDTF">2017-01-05T19:07:46Z</dcterms:created>
  <dcterms:modified xsi:type="dcterms:W3CDTF">2018-07-23T20:19:24Z</dcterms:modified>
</cp:coreProperties>
</file>