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Homemade Apple" panose="020B0604020202020204" charset="0"/>
      <p:regular r:id="rId14"/>
    </p:embeddedFont>
    <p:embeddedFont>
      <p:font typeface="Arial Black" panose="020B0A04020102020204" pitchFamily="34" charset="0"/>
      <p:bold r:id="rId15"/>
    </p:embeddedFont>
    <p:embeddedFont>
      <p:font typeface="Luckiest Guy" panose="020B0604020202020204" charset="0"/>
      <p:regular r:id="rId16"/>
    </p:embeddedFont>
    <p:embeddedFont>
      <p:font typeface="Nunito" panose="020B0604020202020204" charset="0"/>
      <p:regular r:id="rId17"/>
      <p:bold r:id="rId18"/>
      <p:italic r:id="rId19"/>
      <p:boldItalic r:id="rId20"/>
    </p:embeddedFont>
    <p:embeddedFont>
      <p:font typeface="Comfortaa"/>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8C3B7D-77AA-4CF1-ABD0-324C7F7F83FB}">
  <a:tblStyle styleId="{F28C3B7D-77AA-4CF1-ABD0-324C7F7F83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687577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8a60fcb2_0_20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g128a60fcb2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43185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8a60fcb2_0_1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128a60fcb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37045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ccfdc88e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Google Shape;165;g12ccfdc8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6507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6823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cb27d2dc_0_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Google Shape;71;g12cb27d2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2154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3a0728ab_0_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Google Shape;80;gf3a0728a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1548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fcc4ba347_0_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Google Shape;89;g2fcc4ba34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4027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8a60fcb2_0_16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Google Shape;103;g128a60fcb2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9894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3a0728ab_0_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Google Shape;113;gf3a0728a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9952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4e2a038fd_0_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Google Shape;129;g14e2a038f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3987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50c335ac_0_10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Google Shape;146;g1450c335a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63666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hyperlink" Target="http://www.youtube.com/watch?v=uIFaHVez4f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hyperlink" Target="https://www.dogonews.com/2015/2/16/video-of-the-week-why-we-celebrate-presidents-d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hyperlink" Target="http://www.youtube.com/watch?v=nDac5gcLpxc" TargetMode="External"/><Relationship Id="rId13" Type="http://schemas.openxmlformats.org/officeDocument/2006/relationships/image" Target="../media/image12.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hyperlink" Target="http://www.youtube.com/watch?v=hTiHP3WsU6I"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www.youtube.com/watch?v=4z7gDsSKUmU" TargetMode="External"/><Relationship Id="rId11" Type="http://schemas.openxmlformats.org/officeDocument/2006/relationships/image" Target="../media/image11.png"/><Relationship Id="rId5" Type="http://schemas.openxmlformats.org/officeDocument/2006/relationships/image" Target="../media/image8.jpg"/><Relationship Id="rId10" Type="http://schemas.openxmlformats.org/officeDocument/2006/relationships/hyperlink" Target="https://kids.nationalgeographic.com/explore/history/presidential-fun-facts/" TargetMode="External"/><Relationship Id="rId4" Type="http://schemas.openxmlformats.org/officeDocument/2006/relationships/hyperlink" Target="http://www.youtube.com/watch?v=B_8yQ2plaAE" TargetMode="External"/><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hyperlink" Target="http://www.fun-facts.org.uk/american-presidents/american-presidents.htm" TargetMode="External"/><Relationship Id="rId3" Type="http://schemas.openxmlformats.org/officeDocument/2006/relationships/image" Target="../media/image5.png"/><Relationship Id="rId7" Type="http://schemas.openxmlformats.org/officeDocument/2006/relationships/hyperlink" Target="http://www.sylvanlearning.com/blog/index.php/presidents_day_facts_for_kids/"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kids.kiddle.co/President_of_the_United_States" TargetMode="External"/><Relationship Id="rId5" Type="http://schemas.openxmlformats.org/officeDocument/2006/relationships/hyperlink" Target="https://www.pebblego.com/modules/3/categories/3279" TargetMode="External"/><Relationship Id="rId10" Type="http://schemas.openxmlformats.org/officeDocument/2006/relationships/image" Target="../media/image13.png"/><Relationship Id="rId4" Type="http://schemas.openxmlformats.org/officeDocument/2006/relationships/hyperlink" Target="http://www.ducksters.com/biography/uspresidents/" TargetMode="External"/><Relationship Id="rId9" Type="http://schemas.openxmlformats.org/officeDocument/2006/relationships/hyperlink" Target="https://www.simplykinder.com/presidents-day-video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53"/>
        <p:cNvGrpSpPr/>
        <p:nvPr/>
      </p:nvGrpSpPr>
      <p:grpSpPr>
        <a:xfrm>
          <a:off x="0" y="0"/>
          <a:ext cx="0" cy="0"/>
          <a:chOff x="0" y="0"/>
          <a:chExt cx="0" cy="0"/>
        </a:xfrm>
      </p:grpSpPr>
      <p:sp>
        <p:nvSpPr>
          <p:cNvPr id="54" name="Google Shape;54;p13"/>
          <p:cNvSpPr/>
          <p:nvPr/>
        </p:nvSpPr>
        <p:spPr>
          <a:xfrm>
            <a:off x="483300" y="2641050"/>
            <a:ext cx="8177400" cy="1586100"/>
          </a:xfrm>
          <a:prstGeom prst="roundRect">
            <a:avLst>
              <a:gd name="adj" fmla="val 16667"/>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55;p13"/>
          <p:cNvSpPr txBox="1"/>
          <p:nvPr/>
        </p:nvSpPr>
        <p:spPr>
          <a:xfrm>
            <a:off x="499650" y="2726400"/>
            <a:ext cx="8144700" cy="14154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5800">
                <a:latin typeface="Luckiest Guy"/>
                <a:ea typeface="Luckiest Guy"/>
                <a:cs typeface="Luckiest Guy"/>
                <a:sym typeface="Luckiest Guy"/>
              </a:rPr>
              <a:t>Presidents’ Day</a:t>
            </a:r>
            <a:endParaRPr sz="5800">
              <a:latin typeface="Luckiest Guy"/>
              <a:ea typeface="Luckiest Guy"/>
              <a:cs typeface="Luckiest Guy"/>
              <a:sym typeface="Luckiest Guy"/>
            </a:endParaRPr>
          </a:p>
        </p:txBody>
      </p:sp>
      <p:sp>
        <p:nvSpPr>
          <p:cNvPr id="56" name="Google Shape;56;p13"/>
          <p:cNvSpPr txBox="1"/>
          <p:nvPr/>
        </p:nvSpPr>
        <p:spPr>
          <a:xfrm>
            <a:off x="1196650" y="4729475"/>
            <a:ext cx="7865700" cy="327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999999"/>
                </a:solidFill>
                <a:latin typeface="Homemade Apple"/>
                <a:ea typeface="Homemade Apple"/>
                <a:cs typeface="Homemade Apple"/>
                <a:sym typeface="Homemade Apple"/>
              </a:rPr>
              <a:t>#Hyperdoc Template created by Kelly Hilton. Adapted by </a:t>
            </a:r>
            <a:r>
              <a:rPr lang="en" sz="1200" b="1">
                <a:solidFill>
                  <a:srgbClr val="999999"/>
                </a:solidFill>
                <a:latin typeface="Homemade Apple"/>
                <a:ea typeface="Homemade Apple"/>
                <a:cs typeface="Homemade Apple"/>
                <a:sym typeface="Homemade Apple"/>
              </a:rPr>
              <a:t>Susan Stewart</a:t>
            </a:r>
            <a:endParaRPr sz="1200" b="1">
              <a:solidFill>
                <a:srgbClr val="999999"/>
              </a:solidFill>
              <a:latin typeface="Homemade Apple"/>
              <a:ea typeface="Homemade Apple"/>
              <a:cs typeface="Homemade Apple"/>
              <a:sym typeface="Homemade Apple"/>
            </a:endParaRPr>
          </a:p>
        </p:txBody>
      </p:sp>
      <p:sp>
        <p:nvSpPr>
          <p:cNvPr id="57" name="Google Shape;57;p13"/>
          <p:cNvSpPr txBox="1"/>
          <p:nvPr/>
        </p:nvSpPr>
        <p:spPr>
          <a:xfrm>
            <a:off x="409450" y="3855550"/>
            <a:ext cx="8520600" cy="79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3900" b="1">
              <a:latin typeface="Nunito"/>
              <a:ea typeface="Nunito"/>
              <a:cs typeface="Nunito"/>
              <a:sym typeface="Nunito"/>
            </a:endParaRPr>
          </a:p>
        </p:txBody>
      </p:sp>
      <p:pic>
        <p:nvPicPr>
          <p:cNvPr id="58" name="Google Shape;58;p13"/>
          <p:cNvPicPr preferRelativeResize="0"/>
          <p:nvPr/>
        </p:nvPicPr>
        <p:blipFill>
          <a:blip r:embed="rId3">
            <a:alphaModFix/>
          </a:blip>
          <a:stretch>
            <a:fillRect/>
          </a:stretch>
        </p:blipFill>
        <p:spPr>
          <a:xfrm>
            <a:off x="5451550" y="294050"/>
            <a:ext cx="2285800" cy="2285800"/>
          </a:xfrm>
          <a:prstGeom prst="rect">
            <a:avLst/>
          </a:prstGeom>
          <a:noFill/>
          <a:ln>
            <a:noFill/>
          </a:ln>
        </p:spPr>
      </p:pic>
      <p:pic>
        <p:nvPicPr>
          <p:cNvPr id="59" name="Google Shape;59;p13"/>
          <p:cNvPicPr preferRelativeResize="0"/>
          <p:nvPr/>
        </p:nvPicPr>
        <p:blipFill>
          <a:blip r:embed="rId4">
            <a:alphaModFix/>
          </a:blip>
          <a:stretch>
            <a:fillRect/>
          </a:stretch>
        </p:blipFill>
        <p:spPr>
          <a:xfrm>
            <a:off x="824075" y="540600"/>
            <a:ext cx="3312487" cy="203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57"/>
        <p:cNvGrpSpPr/>
        <p:nvPr/>
      </p:nvGrpSpPr>
      <p:grpSpPr>
        <a:xfrm>
          <a:off x="0" y="0"/>
          <a:ext cx="0" cy="0"/>
          <a:chOff x="0" y="0"/>
          <a:chExt cx="0" cy="0"/>
        </a:xfrm>
      </p:grpSpPr>
      <p:sp>
        <p:nvSpPr>
          <p:cNvPr id="158" name="Google Shape;158;p22"/>
          <p:cNvSpPr/>
          <p:nvPr/>
        </p:nvSpPr>
        <p:spPr>
          <a:xfrm>
            <a:off x="212100" y="360900"/>
            <a:ext cx="2860800" cy="847500"/>
          </a:xfrm>
          <a:prstGeom prst="homePlate">
            <a:avLst>
              <a:gd name="adj" fmla="val 50000"/>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Comfortaa"/>
              <a:ea typeface="Comfortaa"/>
              <a:cs typeface="Comfortaa"/>
              <a:sym typeface="Comfortaa"/>
            </a:endParaRPr>
          </a:p>
        </p:txBody>
      </p:sp>
      <p:sp>
        <p:nvSpPr>
          <p:cNvPr id="159" name="Google Shape;159;p22"/>
          <p:cNvSpPr txBox="1"/>
          <p:nvPr/>
        </p:nvSpPr>
        <p:spPr>
          <a:xfrm>
            <a:off x="756850" y="478650"/>
            <a:ext cx="2003100" cy="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Luckiest Guy"/>
                <a:ea typeface="Luckiest Guy"/>
                <a:cs typeface="Luckiest Guy"/>
                <a:sym typeface="Luckiest Guy"/>
              </a:rPr>
              <a:t>Reflect</a:t>
            </a:r>
            <a:endParaRPr sz="3000">
              <a:latin typeface="Luckiest Guy"/>
              <a:ea typeface="Luckiest Guy"/>
              <a:cs typeface="Luckiest Guy"/>
              <a:sym typeface="Luckiest Guy"/>
            </a:endParaRPr>
          </a:p>
        </p:txBody>
      </p:sp>
      <p:pic>
        <p:nvPicPr>
          <p:cNvPr id="160" name="Google Shape;160;p22"/>
          <p:cNvPicPr preferRelativeResize="0"/>
          <p:nvPr/>
        </p:nvPicPr>
        <p:blipFill>
          <a:blip r:embed="rId3">
            <a:alphaModFix/>
          </a:blip>
          <a:stretch>
            <a:fillRect/>
          </a:stretch>
        </p:blipFill>
        <p:spPr>
          <a:xfrm>
            <a:off x="292979" y="396987"/>
            <a:ext cx="605767" cy="775325"/>
          </a:xfrm>
          <a:prstGeom prst="rect">
            <a:avLst/>
          </a:prstGeom>
          <a:noFill/>
          <a:ln>
            <a:noFill/>
          </a:ln>
        </p:spPr>
      </p:pic>
      <p:sp>
        <p:nvSpPr>
          <p:cNvPr id="161" name="Google Shape;161;p22"/>
          <p:cNvSpPr txBox="1"/>
          <p:nvPr/>
        </p:nvSpPr>
        <p:spPr>
          <a:xfrm>
            <a:off x="3606475" y="360900"/>
            <a:ext cx="5232300" cy="806400"/>
          </a:xfrm>
          <a:prstGeom prst="rect">
            <a:avLst/>
          </a:prstGeom>
          <a:solidFill>
            <a:srgbClr val="FFFFFF"/>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100">
                <a:solidFill>
                  <a:schemeClr val="dk1"/>
                </a:solidFill>
                <a:latin typeface="Comfortaa"/>
                <a:ea typeface="Comfortaa"/>
                <a:cs typeface="Comfortaa"/>
                <a:sym typeface="Comfortaa"/>
              </a:rPr>
              <a:t>Would YOU like to be President?</a:t>
            </a:r>
            <a:endParaRPr sz="2100">
              <a:solidFill>
                <a:schemeClr val="dk1"/>
              </a:solidFill>
              <a:latin typeface="Comfortaa"/>
              <a:ea typeface="Comfortaa"/>
              <a:cs typeface="Comfortaa"/>
              <a:sym typeface="Comfortaa"/>
            </a:endParaRPr>
          </a:p>
          <a:p>
            <a:pPr marL="0" lvl="0" indent="0" algn="ctr" rtl="0">
              <a:spcBef>
                <a:spcPts val="0"/>
              </a:spcBef>
              <a:spcAft>
                <a:spcPts val="0"/>
              </a:spcAft>
              <a:buClr>
                <a:schemeClr val="dk1"/>
              </a:buClr>
              <a:buSzPts val="1100"/>
              <a:buFont typeface="Arial"/>
              <a:buNone/>
            </a:pPr>
            <a:r>
              <a:rPr lang="en" sz="1900">
                <a:solidFill>
                  <a:schemeClr val="dk1"/>
                </a:solidFill>
                <a:latin typeface="Comfortaa"/>
                <a:ea typeface="Comfortaa"/>
                <a:cs typeface="Comfortaa"/>
                <a:sym typeface="Comfortaa"/>
              </a:rPr>
              <a:t>Why or why not?</a:t>
            </a:r>
            <a:endParaRPr sz="1900">
              <a:latin typeface="Comfortaa"/>
              <a:ea typeface="Comfortaa"/>
              <a:cs typeface="Comfortaa"/>
              <a:sym typeface="Comfortaa"/>
            </a:endParaRPr>
          </a:p>
        </p:txBody>
      </p:sp>
      <p:sp>
        <p:nvSpPr>
          <p:cNvPr id="162" name="Google Shape;162;p22"/>
          <p:cNvSpPr txBox="1"/>
          <p:nvPr/>
        </p:nvSpPr>
        <p:spPr>
          <a:xfrm>
            <a:off x="149300" y="1418375"/>
            <a:ext cx="8823900" cy="3546000"/>
          </a:xfrm>
          <a:prstGeom prst="rect">
            <a:avLst/>
          </a:prstGeom>
          <a:solidFill>
            <a:srgbClr val="FFFFFF"/>
          </a:solidFill>
          <a:ln w="3810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latin typeface="Comfortaa"/>
                <a:ea typeface="Comfortaa"/>
                <a:cs typeface="Comfortaa"/>
                <a:sym typeface="Comfortaa"/>
              </a:rPr>
              <a:t>Type your answer here. </a:t>
            </a:r>
            <a:endParaRPr>
              <a:latin typeface="Comfortaa"/>
              <a:ea typeface="Comfortaa"/>
              <a:cs typeface="Comfortaa"/>
              <a:sym typeface="Comfortaa"/>
            </a:endParaRPr>
          </a:p>
          <a:p>
            <a:pPr marL="0" lvl="0" indent="0" algn="l" rtl="0">
              <a:lnSpc>
                <a:spcPct val="100000"/>
              </a:lnSpc>
              <a:spcBef>
                <a:spcPts val="800"/>
              </a:spcBef>
              <a:spcAft>
                <a:spcPts val="0"/>
              </a:spcAft>
              <a:buNone/>
            </a:pPr>
            <a:endParaRPr sz="4300">
              <a:latin typeface="Comfortaa"/>
              <a:ea typeface="Comfortaa"/>
              <a:cs typeface="Comfortaa"/>
              <a:sym typeface="Comfortaa"/>
            </a:endParaRPr>
          </a:p>
          <a:p>
            <a:pPr marL="0" lvl="0" indent="0" algn="l" rtl="0">
              <a:lnSpc>
                <a:spcPct val="100000"/>
              </a:lnSpc>
              <a:spcBef>
                <a:spcPts val="800"/>
              </a:spcBef>
              <a:spcAft>
                <a:spcPts val="800"/>
              </a:spcAft>
              <a:buNone/>
            </a:pPr>
            <a:endParaRPr sz="4500">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166"/>
        <p:cNvGrpSpPr/>
        <p:nvPr/>
      </p:nvGrpSpPr>
      <p:grpSpPr>
        <a:xfrm>
          <a:off x="0" y="0"/>
          <a:ext cx="0" cy="0"/>
          <a:chOff x="0" y="0"/>
          <a:chExt cx="0" cy="0"/>
        </a:xfrm>
      </p:grpSpPr>
      <p:sp>
        <p:nvSpPr>
          <p:cNvPr id="167" name="Google Shape;167;p23"/>
          <p:cNvSpPr/>
          <p:nvPr/>
        </p:nvSpPr>
        <p:spPr>
          <a:xfrm>
            <a:off x="483300" y="3694925"/>
            <a:ext cx="8177400" cy="1270800"/>
          </a:xfrm>
          <a:prstGeom prst="roundRect">
            <a:avLst>
              <a:gd name="adj" fmla="val 16667"/>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Google Shape;168;p23"/>
          <p:cNvSpPr txBox="1"/>
          <p:nvPr/>
        </p:nvSpPr>
        <p:spPr>
          <a:xfrm>
            <a:off x="483300" y="4157075"/>
            <a:ext cx="8044800" cy="7641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2400">
                <a:solidFill>
                  <a:srgbClr val="434343"/>
                </a:solidFill>
                <a:latin typeface="Homemade Apple"/>
                <a:ea typeface="Homemade Apple"/>
                <a:cs typeface="Homemade Apple"/>
                <a:sym typeface="Homemade Apple"/>
              </a:rPr>
              <a:t>#Hyperdoc Template created by Kelly Hilton Adapted by Susan Stewart</a:t>
            </a:r>
            <a:endParaRPr sz="2400">
              <a:solidFill>
                <a:srgbClr val="434343"/>
              </a:solidFill>
              <a:latin typeface="Homemade Apple"/>
              <a:ea typeface="Homemade Apple"/>
              <a:cs typeface="Homemade Apple"/>
              <a:sym typeface="Homemade Apple"/>
            </a:endParaRPr>
          </a:p>
          <a:p>
            <a:pPr marL="0" lvl="0" indent="0" algn="r" rtl="0">
              <a:lnSpc>
                <a:spcPct val="115000"/>
              </a:lnSpc>
              <a:spcBef>
                <a:spcPts val="0"/>
              </a:spcBef>
              <a:spcAft>
                <a:spcPts val="0"/>
              </a:spcAft>
              <a:buNone/>
            </a:pPr>
            <a:r>
              <a:rPr lang="en" sz="2400">
                <a:solidFill>
                  <a:srgbClr val="434343"/>
                </a:solidFill>
                <a:latin typeface="Homemade Apple"/>
                <a:ea typeface="Homemade Apple"/>
                <a:cs typeface="Homemade Apple"/>
                <a:sym typeface="Homemade Apple"/>
              </a:rPr>
              <a:t> </a:t>
            </a:r>
            <a:endParaRPr sz="5200">
              <a:latin typeface="Luckiest Guy"/>
              <a:ea typeface="Luckiest Guy"/>
              <a:cs typeface="Luckiest Guy"/>
              <a:sym typeface="Luckiest Gu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63"/>
        <p:cNvGrpSpPr/>
        <p:nvPr/>
      </p:nvGrpSpPr>
      <p:grpSpPr>
        <a:xfrm>
          <a:off x="0" y="0"/>
          <a:ext cx="0" cy="0"/>
          <a:chOff x="0" y="0"/>
          <a:chExt cx="0" cy="0"/>
        </a:xfrm>
      </p:grpSpPr>
      <p:sp>
        <p:nvSpPr>
          <p:cNvPr id="64" name="Google Shape;64;p14"/>
          <p:cNvSpPr/>
          <p:nvPr/>
        </p:nvSpPr>
        <p:spPr>
          <a:xfrm>
            <a:off x="113850" y="208500"/>
            <a:ext cx="2835000" cy="847500"/>
          </a:xfrm>
          <a:prstGeom prst="homePlate">
            <a:avLst>
              <a:gd name="adj" fmla="val 50000"/>
            </a:avLst>
          </a:prstGeom>
          <a:solidFill>
            <a:srgbClr val="FFFFFF"/>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1155CC"/>
              </a:solidFill>
              <a:latin typeface="Comfortaa"/>
              <a:ea typeface="Comfortaa"/>
              <a:cs typeface="Comfortaa"/>
              <a:sym typeface="Comfortaa"/>
            </a:endParaRPr>
          </a:p>
        </p:txBody>
      </p:sp>
      <p:sp>
        <p:nvSpPr>
          <p:cNvPr id="65" name="Google Shape;65;p14"/>
          <p:cNvSpPr txBox="1"/>
          <p:nvPr/>
        </p:nvSpPr>
        <p:spPr>
          <a:xfrm>
            <a:off x="887575" y="326250"/>
            <a:ext cx="2003100" cy="459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000">
                <a:latin typeface="Luckiest Guy"/>
                <a:ea typeface="Luckiest Guy"/>
                <a:cs typeface="Luckiest Guy"/>
                <a:sym typeface="Luckiest Guy"/>
              </a:rPr>
              <a:t>ENGAGE</a:t>
            </a:r>
            <a:endParaRPr sz="3000">
              <a:latin typeface="Luckiest Guy"/>
              <a:ea typeface="Luckiest Guy"/>
              <a:cs typeface="Luckiest Guy"/>
              <a:sym typeface="Luckiest Guy"/>
            </a:endParaRPr>
          </a:p>
        </p:txBody>
      </p:sp>
      <p:pic>
        <p:nvPicPr>
          <p:cNvPr id="66" name="Google Shape;66;p14"/>
          <p:cNvPicPr preferRelativeResize="0"/>
          <p:nvPr/>
        </p:nvPicPr>
        <p:blipFill>
          <a:blip r:embed="rId3">
            <a:alphaModFix/>
          </a:blip>
          <a:stretch>
            <a:fillRect/>
          </a:stretch>
        </p:blipFill>
        <p:spPr>
          <a:xfrm>
            <a:off x="192874" y="260036"/>
            <a:ext cx="843200" cy="744425"/>
          </a:xfrm>
          <a:prstGeom prst="rect">
            <a:avLst/>
          </a:prstGeom>
          <a:noFill/>
          <a:ln>
            <a:noFill/>
          </a:ln>
        </p:spPr>
      </p:pic>
      <p:sp>
        <p:nvSpPr>
          <p:cNvPr id="67" name="Google Shape;67;p14"/>
          <p:cNvSpPr/>
          <p:nvPr/>
        </p:nvSpPr>
        <p:spPr>
          <a:xfrm rot="-373955">
            <a:off x="352784" y="1381263"/>
            <a:ext cx="2781456" cy="3097494"/>
          </a:xfrm>
          <a:prstGeom prst="irregularSeal1">
            <a:avLst/>
          </a:prstGeom>
          <a:solidFill>
            <a:srgbClr val="FFD966"/>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Luckiest Guy"/>
                <a:ea typeface="Luckiest Guy"/>
                <a:cs typeface="Luckiest Guy"/>
                <a:sym typeface="Luckiest Guy"/>
              </a:rPr>
              <a:t>Watch this Video!</a:t>
            </a:r>
            <a:endParaRPr sz="2200">
              <a:latin typeface="Luckiest Guy"/>
              <a:ea typeface="Luckiest Guy"/>
              <a:cs typeface="Luckiest Guy"/>
              <a:sym typeface="Luckiest Guy"/>
            </a:endParaRPr>
          </a:p>
        </p:txBody>
      </p:sp>
      <p:pic>
        <p:nvPicPr>
          <p:cNvPr id="68" name="Google Shape;68;p14" descr="Learn what it takes to become president." title="Presidents Day">
            <a:hlinkClick r:id="rId4"/>
          </p:cNvPr>
          <p:cNvPicPr preferRelativeResize="0"/>
          <p:nvPr/>
        </p:nvPicPr>
        <p:blipFill>
          <a:blip r:embed="rId5">
            <a:alphaModFix/>
          </a:blip>
          <a:stretch>
            <a:fillRect/>
          </a:stretch>
        </p:blipFill>
        <p:spPr>
          <a:xfrm>
            <a:off x="3728475" y="1055989"/>
            <a:ext cx="4906726" cy="3680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72"/>
        <p:cNvGrpSpPr/>
        <p:nvPr/>
      </p:nvGrpSpPr>
      <p:grpSpPr>
        <a:xfrm>
          <a:off x="0" y="0"/>
          <a:ext cx="0" cy="0"/>
          <a:chOff x="0" y="0"/>
          <a:chExt cx="0" cy="0"/>
        </a:xfrm>
      </p:grpSpPr>
      <p:sp>
        <p:nvSpPr>
          <p:cNvPr id="73" name="Google Shape;73;p15"/>
          <p:cNvSpPr/>
          <p:nvPr/>
        </p:nvSpPr>
        <p:spPr>
          <a:xfrm>
            <a:off x="103500" y="208500"/>
            <a:ext cx="2741100" cy="847500"/>
          </a:xfrm>
          <a:prstGeom prst="homePlate">
            <a:avLst>
              <a:gd name="adj" fmla="val 50000"/>
            </a:avLst>
          </a:prstGeom>
          <a:solidFill>
            <a:srgbClr val="FFFFFF"/>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55CC"/>
              </a:solidFill>
              <a:latin typeface="Comfortaa"/>
              <a:ea typeface="Comfortaa"/>
              <a:cs typeface="Comfortaa"/>
              <a:sym typeface="Comfortaa"/>
            </a:endParaRPr>
          </a:p>
        </p:txBody>
      </p:sp>
      <p:sp>
        <p:nvSpPr>
          <p:cNvPr id="74" name="Google Shape;74;p15"/>
          <p:cNvSpPr txBox="1"/>
          <p:nvPr/>
        </p:nvSpPr>
        <p:spPr>
          <a:xfrm>
            <a:off x="778250" y="326250"/>
            <a:ext cx="2003100" cy="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Luckiest Guy"/>
                <a:ea typeface="Luckiest Guy"/>
                <a:cs typeface="Luckiest Guy"/>
                <a:sym typeface="Luckiest Guy"/>
              </a:rPr>
              <a:t>EXPLORE</a:t>
            </a:r>
            <a:endParaRPr sz="3000">
              <a:latin typeface="Luckiest Guy"/>
              <a:ea typeface="Luckiest Guy"/>
              <a:cs typeface="Luckiest Guy"/>
              <a:sym typeface="Luckiest Guy"/>
            </a:endParaRPr>
          </a:p>
        </p:txBody>
      </p:sp>
      <p:pic>
        <p:nvPicPr>
          <p:cNvPr id="75" name="Google Shape;75;p15"/>
          <p:cNvPicPr preferRelativeResize="0"/>
          <p:nvPr/>
        </p:nvPicPr>
        <p:blipFill>
          <a:blip r:embed="rId3">
            <a:alphaModFix/>
          </a:blip>
          <a:stretch>
            <a:fillRect/>
          </a:stretch>
        </p:blipFill>
        <p:spPr>
          <a:xfrm>
            <a:off x="279573" y="326260"/>
            <a:ext cx="683050" cy="683075"/>
          </a:xfrm>
          <a:prstGeom prst="rect">
            <a:avLst/>
          </a:prstGeom>
          <a:noFill/>
          <a:ln>
            <a:noFill/>
          </a:ln>
        </p:spPr>
      </p:pic>
      <p:pic>
        <p:nvPicPr>
          <p:cNvPr id="76" name="Google Shape;76;p15">
            <a:hlinkClick r:id="rId4"/>
          </p:cNvPr>
          <p:cNvPicPr preferRelativeResize="0"/>
          <p:nvPr/>
        </p:nvPicPr>
        <p:blipFill>
          <a:blip r:embed="rId5">
            <a:alphaModFix/>
          </a:blip>
          <a:stretch>
            <a:fillRect/>
          </a:stretch>
        </p:blipFill>
        <p:spPr>
          <a:xfrm>
            <a:off x="3717675" y="203938"/>
            <a:ext cx="5163775" cy="4735625"/>
          </a:xfrm>
          <a:prstGeom prst="rect">
            <a:avLst/>
          </a:prstGeom>
          <a:noFill/>
          <a:ln>
            <a:noFill/>
          </a:ln>
        </p:spPr>
      </p:pic>
      <p:sp>
        <p:nvSpPr>
          <p:cNvPr id="77" name="Google Shape;77;p15"/>
          <p:cNvSpPr txBox="1"/>
          <p:nvPr/>
        </p:nvSpPr>
        <p:spPr>
          <a:xfrm>
            <a:off x="612825" y="1167175"/>
            <a:ext cx="2793600" cy="3939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100">
                <a:latin typeface="Nunito"/>
                <a:ea typeface="Nunito"/>
                <a:cs typeface="Nunito"/>
                <a:sym typeface="Nunito"/>
              </a:rPr>
              <a:t>Read this Article:</a:t>
            </a:r>
            <a:endParaRPr sz="3100">
              <a:latin typeface="Nunito"/>
              <a:ea typeface="Nunito"/>
              <a:cs typeface="Nunito"/>
              <a:sym typeface="Nunito"/>
            </a:endParaRPr>
          </a:p>
          <a:p>
            <a:pPr marL="0" lvl="0" indent="0" rtl="0">
              <a:spcBef>
                <a:spcPts val="0"/>
              </a:spcBef>
              <a:spcAft>
                <a:spcPts val="0"/>
              </a:spcAft>
              <a:buNone/>
            </a:pPr>
            <a:endParaRPr sz="3100">
              <a:latin typeface="Nunito"/>
              <a:ea typeface="Nunito"/>
              <a:cs typeface="Nunito"/>
              <a:sym typeface="Nunito"/>
            </a:endParaRPr>
          </a:p>
          <a:p>
            <a:pPr marL="0" lvl="0" indent="0" rtl="0">
              <a:spcBef>
                <a:spcPts val="0"/>
              </a:spcBef>
              <a:spcAft>
                <a:spcPts val="0"/>
              </a:spcAft>
              <a:buNone/>
            </a:pPr>
            <a:r>
              <a:rPr lang="en" sz="3100" u="sng">
                <a:solidFill>
                  <a:srgbClr val="0097A7"/>
                </a:solidFill>
                <a:latin typeface="Nunito"/>
                <a:ea typeface="Nunito"/>
                <a:cs typeface="Nunito"/>
                <a:sym typeface="Nunito"/>
                <a:hlinkClick r:id="rId4"/>
              </a:rPr>
              <a:t>Why We Celebrate Presidents’ Day</a:t>
            </a:r>
            <a:endParaRPr sz="31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81"/>
        <p:cNvGrpSpPr/>
        <p:nvPr/>
      </p:nvGrpSpPr>
      <p:grpSpPr>
        <a:xfrm>
          <a:off x="0" y="0"/>
          <a:ext cx="0" cy="0"/>
          <a:chOff x="0" y="0"/>
          <a:chExt cx="0" cy="0"/>
        </a:xfrm>
      </p:grpSpPr>
      <p:sp>
        <p:nvSpPr>
          <p:cNvPr id="82" name="Google Shape;82;p16"/>
          <p:cNvSpPr/>
          <p:nvPr/>
        </p:nvSpPr>
        <p:spPr>
          <a:xfrm>
            <a:off x="244950" y="146650"/>
            <a:ext cx="3324000" cy="847500"/>
          </a:xfrm>
          <a:prstGeom prst="homePlate">
            <a:avLst>
              <a:gd name="adj" fmla="val 50000"/>
            </a:avLst>
          </a:prstGeom>
          <a:solidFill>
            <a:srgbClr val="FFFFFF"/>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Comfortaa"/>
              <a:ea typeface="Comfortaa"/>
              <a:cs typeface="Comfortaa"/>
              <a:sym typeface="Comfortaa"/>
            </a:endParaRPr>
          </a:p>
        </p:txBody>
      </p:sp>
      <p:sp>
        <p:nvSpPr>
          <p:cNvPr id="83" name="Google Shape;83;p16"/>
          <p:cNvSpPr txBox="1"/>
          <p:nvPr/>
        </p:nvSpPr>
        <p:spPr>
          <a:xfrm>
            <a:off x="945275" y="270350"/>
            <a:ext cx="2003100" cy="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Luckiest Guy"/>
                <a:ea typeface="Luckiest Guy"/>
                <a:cs typeface="Luckiest Guy"/>
                <a:sym typeface="Luckiest Guy"/>
              </a:rPr>
              <a:t>EXPLAIN</a:t>
            </a:r>
            <a:endParaRPr sz="3000">
              <a:latin typeface="Luckiest Guy"/>
              <a:ea typeface="Luckiest Guy"/>
              <a:cs typeface="Luckiest Guy"/>
              <a:sym typeface="Luckiest Guy"/>
            </a:endParaRPr>
          </a:p>
        </p:txBody>
      </p:sp>
      <p:sp>
        <p:nvSpPr>
          <p:cNvPr id="84" name="Google Shape;84;p16"/>
          <p:cNvSpPr txBox="1"/>
          <p:nvPr/>
        </p:nvSpPr>
        <p:spPr>
          <a:xfrm>
            <a:off x="3703525" y="208500"/>
            <a:ext cx="5232300" cy="806400"/>
          </a:xfrm>
          <a:prstGeom prst="rect">
            <a:avLst/>
          </a:prstGeom>
          <a:solidFill>
            <a:srgbClr val="FFFFFF"/>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100">
                <a:solidFill>
                  <a:schemeClr val="dk1"/>
                </a:solidFill>
                <a:latin typeface="Comfortaa"/>
                <a:ea typeface="Comfortaa"/>
                <a:cs typeface="Comfortaa"/>
                <a:sym typeface="Comfortaa"/>
              </a:rPr>
              <a:t>What are some of the jobs of the President of the United States?</a:t>
            </a:r>
            <a:endParaRPr sz="1900">
              <a:latin typeface="Comfortaa"/>
              <a:ea typeface="Comfortaa"/>
              <a:cs typeface="Comfortaa"/>
              <a:sym typeface="Comfortaa"/>
            </a:endParaRPr>
          </a:p>
        </p:txBody>
      </p:sp>
      <p:pic>
        <p:nvPicPr>
          <p:cNvPr id="85" name="Google Shape;85;p16"/>
          <p:cNvPicPr preferRelativeResize="0"/>
          <p:nvPr/>
        </p:nvPicPr>
        <p:blipFill>
          <a:blip r:embed="rId3">
            <a:alphaModFix/>
          </a:blip>
          <a:stretch>
            <a:fillRect/>
          </a:stretch>
        </p:blipFill>
        <p:spPr>
          <a:xfrm>
            <a:off x="322498" y="208500"/>
            <a:ext cx="966325" cy="723800"/>
          </a:xfrm>
          <a:prstGeom prst="rect">
            <a:avLst/>
          </a:prstGeom>
          <a:noFill/>
          <a:ln>
            <a:noFill/>
          </a:ln>
        </p:spPr>
      </p:pic>
      <p:sp>
        <p:nvSpPr>
          <p:cNvPr id="86" name="Google Shape;86;p16"/>
          <p:cNvSpPr txBox="1"/>
          <p:nvPr/>
        </p:nvSpPr>
        <p:spPr>
          <a:xfrm>
            <a:off x="149300" y="1224275"/>
            <a:ext cx="8823900" cy="3814800"/>
          </a:xfrm>
          <a:prstGeom prst="rect">
            <a:avLst/>
          </a:prstGeom>
          <a:solidFill>
            <a:srgbClr val="FFFFFF"/>
          </a:solidFill>
          <a:ln w="3810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latin typeface="Comfortaa"/>
                <a:ea typeface="Comfortaa"/>
                <a:cs typeface="Comfortaa"/>
                <a:sym typeface="Comfortaa"/>
              </a:rPr>
              <a:t>Type your answer here. </a:t>
            </a:r>
            <a:endParaRPr>
              <a:latin typeface="Comfortaa"/>
              <a:ea typeface="Comfortaa"/>
              <a:cs typeface="Comfortaa"/>
              <a:sym typeface="Comfortaa"/>
            </a:endParaRPr>
          </a:p>
          <a:p>
            <a:pPr marL="0" lvl="0" indent="0" algn="l" rtl="0">
              <a:lnSpc>
                <a:spcPct val="100000"/>
              </a:lnSpc>
              <a:spcBef>
                <a:spcPts val="800"/>
              </a:spcBef>
              <a:spcAft>
                <a:spcPts val="0"/>
              </a:spcAft>
              <a:buNone/>
            </a:pPr>
            <a:endParaRPr sz="4300">
              <a:latin typeface="Comfortaa"/>
              <a:ea typeface="Comfortaa"/>
              <a:cs typeface="Comfortaa"/>
              <a:sym typeface="Comfortaa"/>
            </a:endParaRPr>
          </a:p>
          <a:p>
            <a:pPr marL="0" lvl="0" indent="0" algn="l" rtl="0">
              <a:lnSpc>
                <a:spcPct val="100000"/>
              </a:lnSpc>
              <a:spcBef>
                <a:spcPts val="800"/>
              </a:spcBef>
              <a:spcAft>
                <a:spcPts val="800"/>
              </a:spcAft>
              <a:buNone/>
            </a:pPr>
            <a:endParaRPr sz="4500">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90"/>
        <p:cNvGrpSpPr/>
        <p:nvPr/>
      </p:nvGrpSpPr>
      <p:grpSpPr>
        <a:xfrm>
          <a:off x="0" y="0"/>
          <a:ext cx="0" cy="0"/>
          <a:chOff x="0" y="0"/>
          <a:chExt cx="0" cy="0"/>
        </a:xfrm>
      </p:grpSpPr>
      <p:sp>
        <p:nvSpPr>
          <p:cNvPr id="91" name="Google Shape;91;p17"/>
          <p:cNvSpPr/>
          <p:nvPr/>
        </p:nvSpPr>
        <p:spPr>
          <a:xfrm>
            <a:off x="179700" y="208500"/>
            <a:ext cx="2741100" cy="847500"/>
          </a:xfrm>
          <a:prstGeom prst="homePlate">
            <a:avLst>
              <a:gd name="adj" fmla="val 50000"/>
            </a:avLst>
          </a:prstGeom>
          <a:solidFill>
            <a:srgbClr val="FFFFFF"/>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55CC"/>
              </a:solidFill>
              <a:latin typeface="Comfortaa"/>
              <a:ea typeface="Comfortaa"/>
              <a:cs typeface="Comfortaa"/>
              <a:sym typeface="Comfortaa"/>
            </a:endParaRPr>
          </a:p>
        </p:txBody>
      </p:sp>
      <p:sp>
        <p:nvSpPr>
          <p:cNvPr id="92" name="Google Shape;92;p17"/>
          <p:cNvSpPr txBox="1"/>
          <p:nvPr/>
        </p:nvSpPr>
        <p:spPr>
          <a:xfrm>
            <a:off x="778250" y="326250"/>
            <a:ext cx="2003100" cy="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Luckiest Guy"/>
                <a:ea typeface="Luckiest Guy"/>
                <a:cs typeface="Luckiest Guy"/>
                <a:sym typeface="Luckiest Guy"/>
              </a:rPr>
              <a:t>EXPLORE</a:t>
            </a:r>
            <a:endParaRPr sz="3000">
              <a:latin typeface="Luckiest Guy"/>
              <a:ea typeface="Luckiest Guy"/>
              <a:cs typeface="Luckiest Guy"/>
              <a:sym typeface="Luckiest Guy"/>
            </a:endParaRPr>
          </a:p>
        </p:txBody>
      </p:sp>
      <p:sp>
        <p:nvSpPr>
          <p:cNvPr id="93" name="Google Shape;93;p17"/>
          <p:cNvSpPr txBox="1"/>
          <p:nvPr/>
        </p:nvSpPr>
        <p:spPr>
          <a:xfrm>
            <a:off x="2659525" y="273977"/>
            <a:ext cx="5805000" cy="8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Comfortaa"/>
                <a:ea typeface="Comfortaa"/>
                <a:cs typeface="Comfortaa"/>
                <a:sym typeface="Comfortaa"/>
              </a:rPr>
              <a:t>Learn More About Presidents!</a:t>
            </a:r>
            <a:endParaRPr sz="2400">
              <a:latin typeface="Comfortaa"/>
              <a:ea typeface="Comfortaa"/>
              <a:cs typeface="Comfortaa"/>
              <a:sym typeface="Comfortaa"/>
            </a:endParaRPr>
          </a:p>
          <a:p>
            <a:pPr marL="0" lvl="0" indent="0" algn="ctr" rtl="0">
              <a:spcBef>
                <a:spcPts val="0"/>
              </a:spcBef>
              <a:spcAft>
                <a:spcPts val="0"/>
              </a:spcAft>
              <a:buNone/>
            </a:pPr>
            <a:endParaRPr>
              <a:latin typeface="Comfortaa"/>
              <a:ea typeface="Comfortaa"/>
              <a:cs typeface="Comfortaa"/>
              <a:sym typeface="Comfortaa"/>
            </a:endParaRPr>
          </a:p>
        </p:txBody>
      </p:sp>
      <p:pic>
        <p:nvPicPr>
          <p:cNvPr id="94" name="Google Shape;94;p17"/>
          <p:cNvPicPr preferRelativeResize="0"/>
          <p:nvPr/>
        </p:nvPicPr>
        <p:blipFill>
          <a:blip r:embed="rId3">
            <a:alphaModFix/>
          </a:blip>
          <a:stretch>
            <a:fillRect/>
          </a:stretch>
        </p:blipFill>
        <p:spPr>
          <a:xfrm>
            <a:off x="279573" y="326260"/>
            <a:ext cx="683050" cy="683075"/>
          </a:xfrm>
          <a:prstGeom prst="rect">
            <a:avLst/>
          </a:prstGeom>
          <a:noFill/>
          <a:ln>
            <a:noFill/>
          </a:ln>
        </p:spPr>
      </p:pic>
      <p:pic>
        <p:nvPicPr>
          <p:cNvPr id="95" name="Google Shape;95;p17" descr="Happy Presidents Day! Let's learn some fun facts about the US Presidents! Did you know that President Obama collects comic books? And that Bill Clinton once aced a My Little Pony quiz? Watch for more crazy presidential facts! &#10;&#10;SUBSCRIBE!! http://bit.ly/18enloo&#10;&#10;Best of Cool School: http://bit.ly/13FUvo5&#10;Story Time with Ms. Booksy: http://bit.ly/12Skmie&#10;Nursery Rhyme Time: http://bit.ly/1b8cYBj&#10;Letters of the Alphabet: http://bit.ly/1b8d3oK&#10;Arts and Crafts with Crafty Carol: http://bit.ly/10zZCcF&#10;Mr. Histor's History Lessons: http://bit.ly/14raQkw&#10;Ron's Music Class: http://bit.ly/1cS5qke&#10;&#10;Cool School is a place for kids to learn, laugh, and sing. Cool School features classic children's stories, nursery rhymes, lullabies, fun kids songs, educational music, arts and crafts, history, science, math and more!" title="PRESIDENTS - Fun Facts! - Wiki for Kids at Cool School">
            <a:hlinkClick r:id="rId4"/>
          </p:cNvPr>
          <p:cNvPicPr preferRelativeResize="0"/>
          <p:nvPr/>
        </p:nvPicPr>
        <p:blipFill>
          <a:blip r:embed="rId5">
            <a:alphaModFix/>
          </a:blip>
          <a:stretch>
            <a:fillRect/>
          </a:stretch>
        </p:blipFill>
        <p:spPr>
          <a:xfrm>
            <a:off x="355775" y="1684300"/>
            <a:ext cx="1738375" cy="1303759"/>
          </a:xfrm>
          <a:prstGeom prst="rect">
            <a:avLst/>
          </a:prstGeom>
          <a:noFill/>
          <a:ln>
            <a:noFill/>
          </a:ln>
        </p:spPr>
      </p:pic>
      <p:pic>
        <p:nvPicPr>
          <p:cNvPr id="96" name="Google Shape;96;p17" descr="In today's adventure, Kid President explores people's different ideas about how to make the world better. What do you think is the best way to change the world?&#10;&#10;Mark your calendars: Kid President returns with big and exciting new episodes January 16, 2014!&#10;&#10;This happy little web show was written and created by Brad Montague and Robby Novak. &#10;&#10;featured music in this episode:&#10;&quot;Happy-Go-Lucky&quot; - Olive Musique&#10;&quot;Afterglow&quot; - REAKTOR&#10;&#10;Follow the party here: &#10;http://twitter.com/iamkidpresident&#10;http://facebook.com/kidpresident&#10;Instagram: @iamkidpresident&#10;&#10;Subscribe to SoulPancake for new videos every weekday!http://bitly.com/SoulPancakeSubscribe&#10;&#10;Follow us on FACEBOOK: http://facebook.com/soulpancake&#10;TWEET us at: http://twitter.com/soulpancake &#10;Visit our WEBSITE: http://soulpancake.com&#10;Buy our BOOK! http://book.soulpancake.com&#10;&#10;-~-~~-~~~-~~-~-&#10;How do students react when high school boys are treated like women in Congress?? CLICK HERE to find out!&#10;https://www.youtube.com/watch?v=Km0tiHY94sQ&#10;-~-~~-~~~-~~-~-" title="How To Change The World (a work in progress) | Kid President">
            <a:hlinkClick r:id="rId6"/>
          </p:cNvPr>
          <p:cNvPicPr preferRelativeResize="0"/>
          <p:nvPr/>
        </p:nvPicPr>
        <p:blipFill>
          <a:blip r:embed="rId7">
            <a:alphaModFix/>
          </a:blip>
          <a:stretch>
            <a:fillRect/>
          </a:stretch>
        </p:blipFill>
        <p:spPr>
          <a:xfrm>
            <a:off x="355775" y="3221001"/>
            <a:ext cx="1738375" cy="1303774"/>
          </a:xfrm>
          <a:prstGeom prst="rect">
            <a:avLst/>
          </a:prstGeom>
          <a:noFill/>
          <a:ln>
            <a:noFill/>
          </a:ln>
        </p:spPr>
      </p:pic>
      <p:pic>
        <p:nvPicPr>
          <p:cNvPr id="97" name="Google Shape;97;p17" descr=" " title="THE PRESIDENT! children's song about Washington and Lincoln">
            <a:hlinkClick r:id="rId8"/>
          </p:cNvPr>
          <p:cNvPicPr preferRelativeResize="0"/>
          <p:nvPr/>
        </p:nvPicPr>
        <p:blipFill>
          <a:blip r:embed="rId9">
            <a:alphaModFix/>
          </a:blip>
          <a:stretch>
            <a:fillRect/>
          </a:stretch>
        </p:blipFill>
        <p:spPr>
          <a:xfrm>
            <a:off x="2312325" y="1684275"/>
            <a:ext cx="1738375" cy="1303800"/>
          </a:xfrm>
          <a:prstGeom prst="rect">
            <a:avLst/>
          </a:prstGeom>
          <a:noFill/>
          <a:ln>
            <a:noFill/>
          </a:ln>
        </p:spPr>
      </p:pic>
      <p:pic>
        <p:nvPicPr>
          <p:cNvPr id="98" name="Google Shape;98;p17">
            <a:hlinkClick r:id="rId10"/>
          </p:cNvPr>
          <p:cNvPicPr preferRelativeResize="0"/>
          <p:nvPr/>
        </p:nvPicPr>
        <p:blipFill rotWithShape="1">
          <a:blip r:embed="rId11">
            <a:alphaModFix/>
          </a:blip>
          <a:srcRect r="852"/>
          <a:stretch/>
        </p:blipFill>
        <p:spPr>
          <a:xfrm>
            <a:off x="4633750" y="1056000"/>
            <a:ext cx="3786300" cy="3150600"/>
          </a:xfrm>
          <a:prstGeom prst="roundRect">
            <a:avLst>
              <a:gd name="adj" fmla="val 4405"/>
            </a:avLst>
          </a:prstGeom>
          <a:noFill/>
          <a:ln>
            <a:noFill/>
          </a:ln>
        </p:spPr>
      </p:pic>
      <p:sp>
        <p:nvSpPr>
          <p:cNvPr id="99" name="Google Shape;99;p17"/>
          <p:cNvSpPr txBox="1"/>
          <p:nvPr/>
        </p:nvSpPr>
        <p:spPr>
          <a:xfrm>
            <a:off x="4536100" y="4296175"/>
            <a:ext cx="4175700" cy="724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100" u="sng">
                <a:latin typeface="Nunito"/>
                <a:ea typeface="Nunito"/>
                <a:cs typeface="Nunito"/>
                <a:sym typeface="Nunito"/>
                <a:hlinkClick r:id="rId10"/>
              </a:rPr>
              <a:t>Presidential Fun Facts</a:t>
            </a:r>
            <a:endParaRPr sz="3100">
              <a:latin typeface="Nunito"/>
              <a:ea typeface="Nunito"/>
              <a:cs typeface="Nunito"/>
              <a:sym typeface="Nunito"/>
            </a:endParaRPr>
          </a:p>
        </p:txBody>
      </p:sp>
      <p:pic>
        <p:nvPicPr>
          <p:cNvPr id="100" name="Google Shape;100;p17" descr="Sing through the first and last names of all 44 United States Presidents. Donald Trump has now been added.  See my newest video with all 45 Presidents.  Subscribe to be notified of future releases.&#10;&#10;New video with Donald Trump:&#10;https://youtu.be/Cj-q2VNa89c&#10;&#10;Website &#10;http://misterharms.com &#10;&#10;The Lyrics&#10;http://www.misterharms.com/s/presidentssonglyrics.pdf&#10;&#10;iTunes&#10;http://msclvr.co/presidentssong44&#10;&#10;Amazon&#10;http://www.amazon.com/dp/B013YY20K6/ref=dm_ws_tlw_trk1&#10;&#10;Google Play&#10;http://bit.ly/1ONqFdH&#10;&#10;Teachers Pay Teachers&#10;https://www.teacherspayteachers.com/Store/Mister-Harms" title="THE PRESIDENTS SONG - 44 Presidents">
            <a:hlinkClick r:id="rId12"/>
          </p:cNvPr>
          <p:cNvPicPr preferRelativeResize="0"/>
          <p:nvPr/>
        </p:nvPicPr>
        <p:blipFill>
          <a:blip r:embed="rId13">
            <a:alphaModFix/>
          </a:blip>
          <a:stretch>
            <a:fillRect/>
          </a:stretch>
        </p:blipFill>
        <p:spPr>
          <a:xfrm>
            <a:off x="2312325" y="3220999"/>
            <a:ext cx="1738352" cy="1303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04"/>
        <p:cNvGrpSpPr/>
        <p:nvPr/>
      </p:nvGrpSpPr>
      <p:grpSpPr>
        <a:xfrm>
          <a:off x="0" y="0"/>
          <a:ext cx="0" cy="0"/>
          <a:chOff x="0" y="0"/>
          <a:chExt cx="0" cy="0"/>
        </a:xfrm>
      </p:grpSpPr>
      <p:sp>
        <p:nvSpPr>
          <p:cNvPr id="105" name="Google Shape;105;p18"/>
          <p:cNvSpPr/>
          <p:nvPr/>
        </p:nvSpPr>
        <p:spPr>
          <a:xfrm>
            <a:off x="179700" y="208500"/>
            <a:ext cx="2741100" cy="847500"/>
          </a:xfrm>
          <a:prstGeom prst="homePlate">
            <a:avLst>
              <a:gd name="adj" fmla="val 50000"/>
            </a:avLst>
          </a:prstGeom>
          <a:solidFill>
            <a:srgbClr val="FFFFFF"/>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155CC"/>
              </a:solidFill>
              <a:latin typeface="Comfortaa"/>
              <a:ea typeface="Comfortaa"/>
              <a:cs typeface="Comfortaa"/>
              <a:sym typeface="Comfortaa"/>
            </a:endParaRPr>
          </a:p>
        </p:txBody>
      </p:sp>
      <p:sp>
        <p:nvSpPr>
          <p:cNvPr id="106" name="Google Shape;106;p18"/>
          <p:cNvSpPr txBox="1"/>
          <p:nvPr/>
        </p:nvSpPr>
        <p:spPr>
          <a:xfrm>
            <a:off x="778250" y="326250"/>
            <a:ext cx="2003100" cy="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Luckiest Guy"/>
                <a:ea typeface="Luckiest Guy"/>
                <a:cs typeface="Luckiest Guy"/>
                <a:sym typeface="Luckiest Guy"/>
              </a:rPr>
              <a:t>EXPLORE</a:t>
            </a:r>
            <a:endParaRPr sz="3000">
              <a:latin typeface="Luckiest Guy"/>
              <a:ea typeface="Luckiest Guy"/>
              <a:cs typeface="Luckiest Guy"/>
              <a:sym typeface="Luckiest Guy"/>
            </a:endParaRPr>
          </a:p>
        </p:txBody>
      </p:sp>
      <p:sp>
        <p:nvSpPr>
          <p:cNvPr id="107" name="Google Shape;107;p18"/>
          <p:cNvSpPr txBox="1"/>
          <p:nvPr/>
        </p:nvSpPr>
        <p:spPr>
          <a:xfrm>
            <a:off x="2920800" y="323225"/>
            <a:ext cx="6045000" cy="84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latin typeface="Comfortaa"/>
              <a:ea typeface="Comfortaa"/>
              <a:cs typeface="Comfortaa"/>
              <a:sym typeface="Comfortaa"/>
            </a:endParaRPr>
          </a:p>
          <a:p>
            <a:pPr marL="0" lvl="0" indent="0" algn="ctr" rtl="0">
              <a:spcBef>
                <a:spcPts val="0"/>
              </a:spcBef>
              <a:spcAft>
                <a:spcPts val="0"/>
              </a:spcAft>
              <a:buNone/>
            </a:pPr>
            <a:endParaRPr>
              <a:latin typeface="Comfortaa"/>
              <a:ea typeface="Comfortaa"/>
              <a:cs typeface="Comfortaa"/>
              <a:sym typeface="Comfortaa"/>
            </a:endParaRPr>
          </a:p>
        </p:txBody>
      </p:sp>
      <p:pic>
        <p:nvPicPr>
          <p:cNvPr id="108" name="Google Shape;108;p18"/>
          <p:cNvPicPr preferRelativeResize="0"/>
          <p:nvPr/>
        </p:nvPicPr>
        <p:blipFill>
          <a:blip r:embed="rId3">
            <a:alphaModFix/>
          </a:blip>
          <a:stretch>
            <a:fillRect/>
          </a:stretch>
        </p:blipFill>
        <p:spPr>
          <a:xfrm>
            <a:off x="279573" y="326260"/>
            <a:ext cx="683050" cy="683075"/>
          </a:xfrm>
          <a:prstGeom prst="rect">
            <a:avLst/>
          </a:prstGeom>
          <a:noFill/>
          <a:ln>
            <a:noFill/>
          </a:ln>
        </p:spPr>
      </p:pic>
      <p:graphicFrame>
        <p:nvGraphicFramePr>
          <p:cNvPr id="109" name="Google Shape;109;p18"/>
          <p:cNvGraphicFramePr/>
          <p:nvPr/>
        </p:nvGraphicFramePr>
        <p:xfrm>
          <a:off x="310725" y="1352463"/>
          <a:ext cx="3000000" cy="3000000"/>
        </p:xfrm>
        <a:graphic>
          <a:graphicData uri="http://schemas.openxmlformats.org/drawingml/2006/table">
            <a:tbl>
              <a:tblPr>
                <a:noFill/>
                <a:tableStyleId>{F28C3B7D-77AA-4CF1-ABD0-324C7F7F83FB}</a:tableStyleId>
              </a:tblPr>
              <a:tblGrid>
                <a:gridCol w="4264775"/>
              </a:tblGrid>
              <a:tr h="466250">
                <a:tc>
                  <a:txBody>
                    <a:bodyPr/>
                    <a:lstStyle/>
                    <a:p>
                      <a:pPr marL="0" lvl="0" indent="0" algn="l" rtl="0">
                        <a:spcBef>
                          <a:spcPts val="0"/>
                        </a:spcBef>
                        <a:spcAft>
                          <a:spcPts val="0"/>
                        </a:spcAft>
                        <a:buNone/>
                      </a:pPr>
                      <a:r>
                        <a:rPr lang="en" sz="1700">
                          <a:latin typeface="Comfortaa"/>
                          <a:ea typeface="Comfortaa"/>
                          <a:cs typeface="Comfortaa"/>
                          <a:sym typeface="Comfortaa"/>
                        </a:rPr>
                        <a:t> More Information About Presidents:</a:t>
                      </a:r>
                      <a:endParaRPr sz="1700">
                        <a:latin typeface="Comfortaa"/>
                        <a:ea typeface="Comfortaa"/>
                        <a:cs typeface="Comfortaa"/>
                        <a:sym typeface="Comfortaa"/>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FFFFFF"/>
                    </a:solidFill>
                  </a:tcPr>
                </a:tc>
              </a:tr>
              <a:tr h="2954925">
                <a:tc>
                  <a:txBody>
                    <a:bodyPr/>
                    <a:lstStyle/>
                    <a:p>
                      <a:pPr marL="0" lvl="0" indent="0" rtl="0">
                        <a:lnSpc>
                          <a:spcPct val="115000"/>
                        </a:lnSpc>
                        <a:spcBef>
                          <a:spcPts val="0"/>
                        </a:spcBef>
                        <a:spcAft>
                          <a:spcPts val="0"/>
                        </a:spcAft>
                        <a:buNone/>
                      </a:pPr>
                      <a:r>
                        <a:rPr lang="en" sz="2000" u="sng">
                          <a:solidFill>
                            <a:schemeClr val="hlink"/>
                          </a:solidFill>
                          <a:latin typeface="Nunito"/>
                          <a:ea typeface="Nunito"/>
                          <a:cs typeface="Nunito"/>
                          <a:sym typeface="Nunito"/>
                          <a:hlinkClick r:id="rId4"/>
                        </a:rPr>
                        <a:t>Biographies</a:t>
                      </a:r>
                      <a:endParaRPr sz="2000">
                        <a:solidFill>
                          <a:srgbClr val="666666"/>
                        </a:solidFill>
                        <a:latin typeface="Nunito"/>
                        <a:ea typeface="Nunito"/>
                        <a:cs typeface="Nunito"/>
                        <a:sym typeface="Nunito"/>
                      </a:endParaRPr>
                    </a:p>
                    <a:p>
                      <a:pPr marL="0" lvl="0" indent="0" rtl="0">
                        <a:lnSpc>
                          <a:spcPct val="115000"/>
                        </a:lnSpc>
                        <a:spcBef>
                          <a:spcPts val="0"/>
                        </a:spcBef>
                        <a:spcAft>
                          <a:spcPts val="0"/>
                        </a:spcAft>
                        <a:buNone/>
                      </a:pPr>
                      <a:endParaRPr sz="2000">
                        <a:solidFill>
                          <a:srgbClr val="666666"/>
                        </a:solidFill>
                        <a:latin typeface="Nunito"/>
                        <a:ea typeface="Nunito"/>
                        <a:cs typeface="Nunito"/>
                        <a:sym typeface="Nunito"/>
                      </a:endParaRPr>
                    </a:p>
                    <a:p>
                      <a:pPr marL="0" lvl="0" indent="0" rtl="0">
                        <a:lnSpc>
                          <a:spcPct val="115000"/>
                        </a:lnSpc>
                        <a:spcBef>
                          <a:spcPts val="0"/>
                        </a:spcBef>
                        <a:spcAft>
                          <a:spcPts val="0"/>
                        </a:spcAft>
                        <a:buNone/>
                      </a:pPr>
                      <a:r>
                        <a:rPr lang="en" sz="2000" u="sng">
                          <a:solidFill>
                            <a:schemeClr val="hlink"/>
                          </a:solidFill>
                          <a:latin typeface="Nunito"/>
                          <a:ea typeface="Nunito"/>
                          <a:cs typeface="Nunito"/>
                          <a:sym typeface="Nunito"/>
                          <a:hlinkClick r:id="rId5"/>
                        </a:rPr>
                        <a:t>Presidents on Pebble Go</a:t>
                      </a:r>
                      <a:r>
                        <a:rPr lang="en" sz="2000">
                          <a:solidFill>
                            <a:srgbClr val="666666"/>
                          </a:solidFill>
                          <a:latin typeface="Nunito"/>
                          <a:ea typeface="Nunito"/>
                          <a:cs typeface="Nunito"/>
                          <a:sym typeface="Nunito"/>
                        </a:rPr>
                        <a:t> </a:t>
                      </a:r>
                      <a:r>
                        <a:rPr lang="en">
                          <a:solidFill>
                            <a:srgbClr val="666666"/>
                          </a:solidFill>
                          <a:latin typeface="Nunito"/>
                          <a:ea typeface="Nunito"/>
                          <a:cs typeface="Nunito"/>
                          <a:sym typeface="Nunito"/>
                        </a:rPr>
                        <a:t>(Subscription)</a:t>
                      </a:r>
                      <a:endParaRPr>
                        <a:solidFill>
                          <a:schemeClr val="dk1"/>
                        </a:solidFill>
                        <a:latin typeface="Nunito"/>
                        <a:ea typeface="Nunito"/>
                        <a:cs typeface="Nunito"/>
                        <a:sym typeface="Nunito"/>
                      </a:endParaRPr>
                    </a:p>
                    <a:p>
                      <a:pPr marL="0" lvl="0" indent="0" rtl="0">
                        <a:lnSpc>
                          <a:spcPct val="115000"/>
                        </a:lnSpc>
                        <a:spcBef>
                          <a:spcPts val="0"/>
                        </a:spcBef>
                        <a:spcAft>
                          <a:spcPts val="0"/>
                        </a:spcAft>
                        <a:buClr>
                          <a:schemeClr val="dk1"/>
                        </a:buClr>
                        <a:buSzPts val="1100"/>
                        <a:buFont typeface="Arial"/>
                        <a:buNone/>
                      </a:pPr>
                      <a:r>
                        <a:rPr lang="en" sz="2000" u="sng">
                          <a:solidFill>
                            <a:schemeClr val="accent5"/>
                          </a:solidFill>
                          <a:latin typeface="Nunito"/>
                          <a:ea typeface="Nunito"/>
                          <a:cs typeface="Nunito"/>
                          <a:sym typeface="Nunito"/>
                          <a:hlinkClick r:id="rId6"/>
                        </a:rPr>
                        <a:t>The American President: Kiddle</a:t>
                      </a:r>
                      <a:endParaRPr sz="2000">
                        <a:solidFill>
                          <a:schemeClr val="dk1"/>
                        </a:solidFill>
                        <a:latin typeface="Nunito"/>
                        <a:ea typeface="Nunito"/>
                        <a:cs typeface="Nunito"/>
                        <a:sym typeface="Nunito"/>
                      </a:endParaRPr>
                    </a:p>
                    <a:p>
                      <a:pPr marL="0" lvl="0" indent="0" rtl="0">
                        <a:lnSpc>
                          <a:spcPct val="115000"/>
                        </a:lnSpc>
                        <a:spcBef>
                          <a:spcPts val="0"/>
                        </a:spcBef>
                        <a:spcAft>
                          <a:spcPts val="0"/>
                        </a:spcAft>
                        <a:buClr>
                          <a:schemeClr val="dk1"/>
                        </a:buClr>
                        <a:buSzPts val="1100"/>
                        <a:buFont typeface="Arial"/>
                        <a:buNone/>
                      </a:pPr>
                      <a:r>
                        <a:rPr lang="en" sz="2000" u="sng">
                          <a:solidFill>
                            <a:schemeClr val="accent5"/>
                          </a:solidFill>
                          <a:latin typeface="Nunito"/>
                          <a:ea typeface="Nunito"/>
                          <a:cs typeface="Nunito"/>
                          <a:sym typeface="Nunito"/>
                          <a:hlinkClick r:id="rId7"/>
                        </a:rPr>
                        <a:t>Presidents Day Facts for Kids</a:t>
                      </a:r>
                      <a:endParaRPr sz="2000">
                        <a:solidFill>
                          <a:schemeClr val="dk1"/>
                        </a:solidFill>
                        <a:latin typeface="Nunito"/>
                        <a:ea typeface="Nunito"/>
                        <a:cs typeface="Nunito"/>
                        <a:sym typeface="Nunito"/>
                      </a:endParaRPr>
                    </a:p>
                    <a:p>
                      <a:pPr marL="0" lvl="0" indent="0" rtl="0">
                        <a:lnSpc>
                          <a:spcPct val="115000"/>
                        </a:lnSpc>
                        <a:spcBef>
                          <a:spcPts val="0"/>
                        </a:spcBef>
                        <a:spcAft>
                          <a:spcPts val="0"/>
                        </a:spcAft>
                        <a:buNone/>
                      </a:pPr>
                      <a:r>
                        <a:rPr lang="en" sz="2000" u="sng">
                          <a:solidFill>
                            <a:schemeClr val="accent5"/>
                          </a:solidFill>
                          <a:latin typeface="Nunito"/>
                          <a:ea typeface="Nunito"/>
                          <a:cs typeface="Nunito"/>
                          <a:sym typeface="Nunito"/>
                          <a:hlinkClick r:id="rId8"/>
                        </a:rPr>
                        <a:t>American President Fun Facts</a:t>
                      </a:r>
                      <a:endParaRPr sz="2000">
                        <a:solidFill>
                          <a:schemeClr val="dk1"/>
                        </a:solidFill>
                        <a:latin typeface="Nunito"/>
                        <a:ea typeface="Nunito"/>
                        <a:cs typeface="Nunito"/>
                        <a:sym typeface="Nunito"/>
                      </a:endParaRPr>
                    </a:p>
                    <a:p>
                      <a:pPr marL="0" lvl="0" indent="0" rtl="0">
                        <a:spcBef>
                          <a:spcPts val="0"/>
                        </a:spcBef>
                        <a:spcAft>
                          <a:spcPts val="0"/>
                        </a:spcAft>
                        <a:buNone/>
                      </a:pPr>
                      <a:r>
                        <a:rPr lang="en" sz="1800" u="sng">
                          <a:solidFill>
                            <a:schemeClr val="accent5"/>
                          </a:solidFill>
                          <a:hlinkClick r:id="rId9"/>
                        </a:rPr>
                        <a:t>Presidents' Day Video Collection</a:t>
                      </a:r>
                      <a:endParaRPr sz="1600">
                        <a:solidFill>
                          <a:srgbClr val="666666"/>
                        </a:solidFill>
                        <a:latin typeface="Comfortaa"/>
                        <a:ea typeface="Comfortaa"/>
                        <a:cs typeface="Comfortaa"/>
                        <a:sym typeface="Comfortaa"/>
                      </a:endParaRPr>
                    </a:p>
                  </a:txBody>
                  <a:tcPr marL="91425" marR="91425" marT="91425" marB="91425">
                    <a:lnL w="38100" cap="flat" cmpd="sng">
                      <a:solidFill>
                        <a:srgbClr val="666666"/>
                      </a:solidFill>
                      <a:prstDash val="solid"/>
                      <a:round/>
                      <a:headEnd type="none" w="sm" len="sm"/>
                      <a:tailEnd type="none" w="sm" len="sm"/>
                    </a:lnL>
                    <a:lnR w="38100" cap="flat" cmpd="sng">
                      <a:solidFill>
                        <a:srgbClr val="666666"/>
                      </a:solidFill>
                      <a:prstDash val="solid"/>
                      <a:round/>
                      <a:headEnd type="none" w="sm" len="sm"/>
                      <a:tailEnd type="none" w="sm" len="sm"/>
                    </a:lnR>
                    <a:lnT w="38100" cap="flat" cmpd="sng">
                      <a:solidFill>
                        <a:srgbClr val="666666"/>
                      </a:solidFill>
                      <a:prstDash val="solid"/>
                      <a:round/>
                      <a:headEnd type="none" w="sm" len="sm"/>
                      <a:tailEnd type="none" w="sm" len="sm"/>
                    </a:lnT>
                    <a:lnB w="38100" cap="flat" cmpd="sng">
                      <a:solidFill>
                        <a:srgbClr val="666666"/>
                      </a:solidFill>
                      <a:prstDash val="solid"/>
                      <a:round/>
                      <a:headEnd type="none" w="sm" len="sm"/>
                      <a:tailEnd type="none" w="sm" len="sm"/>
                    </a:lnB>
                    <a:solidFill>
                      <a:srgbClr val="FFFFFF"/>
                    </a:solidFill>
                  </a:tcPr>
                </a:tc>
              </a:tr>
            </a:tbl>
          </a:graphicData>
        </a:graphic>
      </p:graphicFrame>
      <p:pic>
        <p:nvPicPr>
          <p:cNvPr id="110" name="Google Shape;110;p18">
            <a:hlinkClick r:id="rId4"/>
          </p:cNvPr>
          <p:cNvPicPr preferRelativeResize="0"/>
          <p:nvPr/>
        </p:nvPicPr>
        <p:blipFill rotWithShape="1">
          <a:blip r:embed="rId10">
            <a:alphaModFix/>
          </a:blip>
          <a:srcRect l="979" r="2995"/>
          <a:stretch/>
        </p:blipFill>
        <p:spPr>
          <a:xfrm>
            <a:off x="4821175" y="351100"/>
            <a:ext cx="4020125" cy="4422549"/>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55CC"/>
        </a:solidFill>
        <a:effectLst/>
      </p:bgPr>
    </p:bg>
    <p:spTree>
      <p:nvGrpSpPr>
        <p:cNvPr id="1" name="Shape 114"/>
        <p:cNvGrpSpPr/>
        <p:nvPr/>
      </p:nvGrpSpPr>
      <p:grpSpPr>
        <a:xfrm>
          <a:off x="0" y="0"/>
          <a:ext cx="0" cy="0"/>
          <a:chOff x="0" y="0"/>
          <a:chExt cx="0" cy="0"/>
        </a:xfrm>
      </p:grpSpPr>
      <p:sp>
        <p:nvSpPr>
          <p:cNvPr id="115" name="Google Shape;115;p19"/>
          <p:cNvSpPr/>
          <p:nvPr/>
        </p:nvSpPr>
        <p:spPr>
          <a:xfrm>
            <a:off x="212100" y="208500"/>
            <a:ext cx="2393100" cy="847500"/>
          </a:xfrm>
          <a:prstGeom prst="homePlate">
            <a:avLst>
              <a:gd name="adj" fmla="val 50000"/>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Comfortaa"/>
              <a:ea typeface="Comfortaa"/>
              <a:cs typeface="Comfortaa"/>
              <a:sym typeface="Comfortaa"/>
            </a:endParaRPr>
          </a:p>
        </p:txBody>
      </p:sp>
      <p:sp>
        <p:nvSpPr>
          <p:cNvPr id="116" name="Google Shape;116;p19"/>
          <p:cNvSpPr txBox="1"/>
          <p:nvPr/>
        </p:nvSpPr>
        <p:spPr>
          <a:xfrm>
            <a:off x="731941" y="306622"/>
            <a:ext cx="1586100" cy="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Luckiest Guy"/>
                <a:ea typeface="Luckiest Guy"/>
                <a:cs typeface="Luckiest Guy"/>
                <a:sym typeface="Luckiest Guy"/>
              </a:rPr>
              <a:t>Apply 1</a:t>
            </a:r>
            <a:endParaRPr sz="3000">
              <a:latin typeface="Luckiest Guy"/>
              <a:ea typeface="Luckiest Guy"/>
              <a:cs typeface="Luckiest Guy"/>
              <a:sym typeface="Luckiest Guy"/>
            </a:endParaRPr>
          </a:p>
        </p:txBody>
      </p:sp>
      <p:pic>
        <p:nvPicPr>
          <p:cNvPr id="117" name="Google Shape;117;p19"/>
          <p:cNvPicPr preferRelativeResize="0"/>
          <p:nvPr/>
        </p:nvPicPr>
        <p:blipFill>
          <a:blip r:embed="rId3">
            <a:alphaModFix/>
          </a:blip>
          <a:stretch>
            <a:fillRect/>
          </a:stretch>
        </p:blipFill>
        <p:spPr>
          <a:xfrm>
            <a:off x="215391" y="276722"/>
            <a:ext cx="671799" cy="671799"/>
          </a:xfrm>
          <a:prstGeom prst="rect">
            <a:avLst/>
          </a:prstGeom>
          <a:noFill/>
          <a:ln>
            <a:noFill/>
          </a:ln>
        </p:spPr>
      </p:pic>
      <p:sp>
        <p:nvSpPr>
          <p:cNvPr id="118" name="Google Shape;118;p19"/>
          <p:cNvSpPr txBox="1"/>
          <p:nvPr/>
        </p:nvSpPr>
        <p:spPr>
          <a:xfrm>
            <a:off x="2948750" y="149300"/>
            <a:ext cx="6069000" cy="4845000"/>
          </a:xfrm>
          <a:prstGeom prst="rect">
            <a:avLst/>
          </a:prstGeom>
          <a:solidFill>
            <a:srgbClr val="FFFFFF"/>
          </a:solidFill>
          <a:ln w="3810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endParaRPr sz="2000">
              <a:latin typeface="Comfortaa"/>
              <a:ea typeface="Comfortaa"/>
              <a:cs typeface="Comfortaa"/>
              <a:sym typeface="Comfortaa"/>
            </a:endParaRPr>
          </a:p>
          <a:p>
            <a:pPr marL="0" lvl="0" indent="0">
              <a:spcBef>
                <a:spcPts val="0"/>
              </a:spcBef>
              <a:spcAft>
                <a:spcPts val="0"/>
              </a:spcAft>
              <a:buNone/>
            </a:pPr>
            <a:endParaRPr sz="2000">
              <a:latin typeface="Comfortaa"/>
              <a:ea typeface="Comfortaa"/>
              <a:cs typeface="Comfortaa"/>
              <a:sym typeface="Comfortaa"/>
            </a:endParaRPr>
          </a:p>
          <a:p>
            <a:pPr marL="0" lvl="0" indent="0">
              <a:spcBef>
                <a:spcPts val="0"/>
              </a:spcBef>
              <a:spcAft>
                <a:spcPts val="0"/>
              </a:spcAft>
              <a:buNone/>
            </a:pPr>
            <a:endParaRPr sz="2000">
              <a:latin typeface="Comfortaa"/>
              <a:ea typeface="Comfortaa"/>
              <a:cs typeface="Comfortaa"/>
              <a:sym typeface="Comfortaa"/>
            </a:endParaRPr>
          </a:p>
          <a:p>
            <a:pPr marL="0" lvl="0" indent="0" rtl="0">
              <a:spcBef>
                <a:spcPts val="0"/>
              </a:spcBef>
              <a:spcAft>
                <a:spcPts val="0"/>
              </a:spcAft>
              <a:buNone/>
            </a:pPr>
            <a:endParaRPr sz="2000">
              <a:latin typeface="Comfortaa"/>
              <a:ea typeface="Comfortaa"/>
              <a:cs typeface="Comfortaa"/>
              <a:sym typeface="Comfortaa"/>
            </a:endParaRPr>
          </a:p>
          <a:p>
            <a:pPr marL="0" lvl="0" indent="0" rtl="0">
              <a:spcBef>
                <a:spcPts val="0"/>
              </a:spcBef>
              <a:spcAft>
                <a:spcPts val="0"/>
              </a:spcAft>
              <a:buNone/>
            </a:pPr>
            <a:endParaRPr sz="2000">
              <a:latin typeface="Comfortaa"/>
              <a:ea typeface="Comfortaa"/>
              <a:cs typeface="Comfortaa"/>
              <a:sym typeface="Comfortaa"/>
            </a:endParaRPr>
          </a:p>
          <a:p>
            <a:pPr marL="0" lvl="0" indent="0">
              <a:spcBef>
                <a:spcPts val="0"/>
              </a:spcBef>
              <a:spcAft>
                <a:spcPts val="0"/>
              </a:spcAft>
              <a:buNone/>
            </a:pPr>
            <a:endParaRPr sz="2000">
              <a:latin typeface="Comfortaa"/>
              <a:ea typeface="Comfortaa"/>
              <a:cs typeface="Comfortaa"/>
              <a:sym typeface="Comfortaa"/>
            </a:endParaRPr>
          </a:p>
          <a:p>
            <a:pPr marL="0" lvl="0" indent="0">
              <a:spcBef>
                <a:spcPts val="0"/>
              </a:spcBef>
              <a:spcAft>
                <a:spcPts val="0"/>
              </a:spcAft>
              <a:buNone/>
            </a:pPr>
            <a:endParaRPr sz="2400">
              <a:latin typeface="Comfortaa"/>
              <a:ea typeface="Comfortaa"/>
              <a:cs typeface="Comfortaa"/>
              <a:sym typeface="Comfortaa"/>
            </a:endParaRPr>
          </a:p>
          <a:p>
            <a:pPr marL="0" lvl="0" indent="0">
              <a:spcBef>
                <a:spcPts val="0"/>
              </a:spcBef>
              <a:spcAft>
                <a:spcPts val="0"/>
              </a:spcAft>
              <a:buNone/>
            </a:pPr>
            <a:endParaRPr sz="2400">
              <a:latin typeface="Comfortaa"/>
              <a:ea typeface="Comfortaa"/>
              <a:cs typeface="Comfortaa"/>
              <a:sym typeface="Comfortaa"/>
            </a:endParaRPr>
          </a:p>
          <a:p>
            <a:pPr marL="0" lvl="0" indent="0">
              <a:spcBef>
                <a:spcPts val="0"/>
              </a:spcBef>
              <a:spcAft>
                <a:spcPts val="0"/>
              </a:spcAft>
              <a:buNone/>
            </a:pPr>
            <a:endParaRPr sz="2400">
              <a:latin typeface="Comfortaa"/>
              <a:ea typeface="Comfortaa"/>
              <a:cs typeface="Comfortaa"/>
              <a:sym typeface="Comfortaa"/>
            </a:endParaRPr>
          </a:p>
          <a:p>
            <a:pPr marL="0" lvl="0" indent="0" rtl="0">
              <a:spcBef>
                <a:spcPts val="0"/>
              </a:spcBef>
              <a:spcAft>
                <a:spcPts val="0"/>
              </a:spcAft>
              <a:buNone/>
            </a:pPr>
            <a:endParaRPr sz="2400">
              <a:latin typeface="Comfortaa"/>
              <a:ea typeface="Comfortaa"/>
              <a:cs typeface="Comfortaa"/>
              <a:sym typeface="Comfortaa"/>
            </a:endParaRPr>
          </a:p>
          <a:p>
            <a:pPr marL="0" lvl="0" indent="0" rtl="0">
              <a:spcBef>
                <a:spcPts val="0"/>
              </a:spcBef>
              <a:spcAft>
                <a:spcPts val="0"/>
              </a:spcAft>
              <a:buNone/>
            </a:pPr>
            <a:endParaRPr sz="2400">
              <a:latin typeface="Comfortaa"/>
              <a:ea typeface="Comfortaa"/>
              <a:cs typeface="Comfortaa"/>
              <a:sym typeface="Comfortaa"/>
            </a:endParaRPr>
          </a:p>
          <a:p>
            <a:pPr marL="0" lvl="0" indent="0" rtl="0">
              <a:spcBef>
                <a:spcPts val="0"/>
              </a:spcBef>
              <a:spcAft>
                <a:spcPts val="0"/>
              </a:spcAft>
              <a:buNone/>
            </a:pPr>
            <a:endParaRPr sz="2400">
              <a:latin typeface="Comfortaa"/>
              <a:ea typeface="Comfortaa"/>
              <a:cs typeface="Comfortaa"/>
              <a:sym typeface="Comfortaa"/>
            </a:endParaRPr>
          </a:p>
        </p:txBody>
      </p:sp>
      <p:sp>
        <p:nvSpPr>
          <p:cNvPr id="119" name="Google Shape;119;p19"/>
          <p:cNvSpPr txBox="1"/>
          <p:nvPr/>
        </p:nvSpPr>
        <p:spPr>
          <a:xfrm>
            <a:off x="3153118" y="1935275"/>
            <a:ext cx="1814100" cy="492600"/>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sz="900"/>
              <a:t>Fact One</a:t>
            </a:r>
            <a:endParaRPr sz="900"/>
          </a:p>
        </p:txBody>
      </p:sp>
      <p:sp>
        <p:nvSpPr>
          <p:cNvPr id="120" name="Google Shape;120;p19"/>
          <p:cNvSpPr txBox="1"/>
          <p:nvPr/>
        </p:nvSpPr>
        <p:spPr>
          <a:xfrm>
            <a:off x="7032443" y="1935275"/>
            <a:ext cx="1814100" cy="492600"/>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900"/>
              <a:t>Fact Two</a:t>
            </a:r>
            <a:endParaRPr sz="900"/>
          </a:p>
        </p:txBody>
      </p:sp>
      <p:sp>
        <p:nvSpPr>
          <p:cNvPr id="121" name="Google Shape;121;p19"/>
          <p:cNvSpPr txBox="1"/>
          <p:nvPr/>
        </p:nvSpPr>
        <p:spPr>
          <a:xfrm>
            <a:off x="3173930" y="4317925"/>
            <a:ext cx="1814100" cy="492600"/>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900"/>
              <a:t>Fact Three</a:t>
            </a:r>
            <a:endParaRPr sz="900"/>
          </a:p>
        </p:txBody>
      </p:sp>
      <p:sp>
        <p:nvSpPr>
          <p:cNvPr id="122" name="Google Shape;122;p19"/>
          <p:cNvSpPr txBox="1"/>
          <p:nvPr/>
        </p:nvSpPr>
        <p:spPr>
          <a:xfrm>
            <a:off x="7053255" y="4317925"/>
            <a:ext cx="1814100" cy="492600"/>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900"/>
              <a:t>Fact Four</a:t>
            </a:r>
            <a:endParaRPr sz="900"/>
          </a:p>
        </p:txBody>
      </p:sp>
      <p:sp>
        <p:nvSpPr>
          <p:cNvPr id="123" name="Google Shape;123;p19"/>
          <p:cNvSpPr/>
          <p:nvPr/>
        </p:nvSpPr>
        <p:spPr>
          <a:xfrm>
            <a:off x="5120993" y="1104850"/>
            <a:ext cx="1814100" cy="2694900"/>
          </a:xfrm>
          <a:prstGeom prst="ellipse">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t>President Picture</a:t>
            </a:r>
            <a:endParaRPr/>
          </a:p>
        </p:txBody>
      </p:sp>
      <p:sp>
        <p:nvSpPr>
          <p:cNvPr id="124" name="Google Shape;124;p19"/>
          <p:cNvSpPr txBox="1"/>
          <p:nvPr/>
        </p:nvSpPr>
        <p:spPr>
          <a:xfrm>
            <a:off x="0" y="2172375"/>
            <a:ext cx="2713800" cy="2523600"/>
          </a:xfrm>
          <a:prstGeom prst="rect">
            <a:avLst/>
          </a:prstGeom>
          <a:noFill/>
          <a:ln>
            <a:noFill/>
          </a:ln>
        </p:spPr>
        <p:txBody>
          <a:bodyPr spcFirstLastPara="1" wrap="square" lIns="91425" tIns="91425" rIns="91425" bIns="91425" anchor="t" anchorCtr="0">
            <a:noAutofit/>
          </a:bodyPr>
          <a:lstStyle/>
          <a:p>
            <a:pPr marL="457200" lvl="0" indent="-304800" rtl="0">
              <a:spcBef>
                <a:spcPts val="0"/>
              </a:spcBef>
              <a:spcAft>
                <a:spcPts val="0"/>
              </a:spcAft>
              <a:buClr>
                <a:srgbClr val="FFFFFF"/>
              </a:buClr>
              <a:buSzPts val="1200"/>
              <a:buFont typeface="Nunito"/>
              <a:buAutoNum type="arabicParenR"/>
            </a:pPr>
            <a:r>
              <a:rPr lang="en" sz="1200">
                <a:solidFill>
                  <a:srgbClr val="FFFFFF"/>
                </a:solidFill>
                <a:latin typeface="Nunito"/>
                <a:ea typeface="Nunito"/>
                <a:cs typeface="Nunito"/>
                <a:sym typeface="Nunito"/>
              </a:rPr>
              <a:t>Insert an image of a president.</a:t>
            </a:r>
            <a:endParaRPr sz="1200">
              <a:solidFill>
                <a:srgbClr val="FFFFFF"/>
              </a:solidFill>
              <a:latin typeface="Nunito"/>
              <a:ea typeface="Nunito"/>
              <a:cs typeface="Nunito"/>
              <a:sym typeface="Nunito"/>
            </a:endParaRPr>
          </a:p>
          <a:p>
            <a:pPr marL="0" lvl="0" indent="0" rtl="0">
              <a:spcBef>
                <a:spcPts val="0"/>
              </a:spcBef>
              <a:spcAft>
                <a:spcPts val="0"/>
              </a:spcAft>
              <a:buNone/>
            </a:pPr>
            <a:endParaRPr sz="1200">
              <a:solidFill>
                <a:srgbClr val="FFFFFF"/>
              </a:solidFill>
              <a:latin typeface="Nunito"/>
              <a:ea typeface="Nunito"/>
              <a:cs typeface="Nunito"/>
              <a:sym typeface="Nunito"/>
            </a:endParaRPr>
          </a:p>
          <a:p>
            <a:pPr marL="457200" lvl="0" indent="-304800" rtl="0">
              <a:spcBef>
                <a:spcPts val="0"/>
              </a:spcBef>
              <a:spcAft>
                <a:spcPts val="0"/>
              </a:spcAft>
              <a:buClr>
                <a:srgbClr val="FFFFFF"/>
              </a:buClr>
              <a:buSzPts val="1200"/>
              <a:buFont typeface="Nunito"/>
              <a:buAutoNum type="arabicParenR"/>
            </a:pPr>
            <a:r>
              <a:rPr lang="en" sz="1200">
                <a:solidFill>
                  <a:srgbClr val="FFFFFF"/>
                </a:solidFill>
                <a:latin typeface="Nunito"/>
                <a:ea typeface="Nunito"/>
                <a:cs typeface="Nunito"/>
                <a:sym typeface="Nunito"/>
              </a:rPr>
              <a:t>Add facts and details about the president in each box.</a:t>
            </a:r>
            <a:endParaRPr sz="1200">
              <a:solidFill>
                <a:srgbClr val="FFFFFF"/>
              </a:solidFill>
              <a:latin typeface="Nunito"/>
              <a:ea typeface="Nunito"/>
              <a:cs typeface="Nunito"/>
              <a:sym typeface="Nunito"/>
            </a:endParaRPr>
          </a:p>
          <a:p>
            <a:pPr marL="0" lvl="0" indent="0" rtl="0">
              <a:spcBef>
                <a:spcPts val="0"/>
              </a:spcBef>
              <a:spcAft>
                <a:spcPts val="0"/>
              </a:spcAft>
              <a:buNone/>
            </a:pPr>
            <a:endParaRPr sz="1200">
              <a:solidFill>
                <a:srgbClr val="FFFFFF"/>
              </a:solidFill>
              <a:latin typeface="Nunito"/>
              <a:ea typeface="Nunito"/>
              <a:cs typeface="Nunito"/>
              <a:sym typeface="Nunito"/>
            </a:endParaRPr>
          </a:p>
          <a:p>
            <a:pPr marL="457200" lvl="0" indent="-304800" rtl="0">
              <a:spcBef>
                <a:spcPts val="0"/>
              </a:spcBef>
              <a:spcAft>
                <a:spcPts val="0"/>
              </a:spcAft>
              <a:buClr>
                <a:srgbClr val="FFFFFF"/>
              </a:buClr>
              <a:buSzPts val="1200"/>
              <a:buFont typeface="Nunito"/>
              <a:buAutoNum type="arabicParenR"/>
            </a:pPr>
            <a:r>
              <a:rPr lang="en" sz="1200">
                <a:solidFill>
                  <a:srgbClr val="FFFFFF"/>
                </a:solidFill>
                <a:latin typeface="Nunito"/>
                <a:ea typeface="Nunito"/>
                <a:cs typeface="Nunito"/>
                <a:sym typeface="Nunito"/>
              </a:rPr>
              <a:t>Add a picture to go with each fact.</a:t>
            </a:r>
            <a:endParaRPr sz="1200">
              <a:solidFill>
                <a:srgbClr val="FFFFFF"/>
              </a:solidFill>
              <a:latin typeface="Nunito"/>
              <a:ea typeface="Nunito"/>
              <a:cs typeface="Nunito"/>
              <a:sym typeface="Nunito"/>
            </a:endParaRPr>
          </a:p>
        </p:txBody>
      </p:sp>
      <p:sp>
        <p:nvSpPr>
          <p:cNvPr id="125" name="Google Shape;125;p19"/>
          <p:cNvSpPr txBox="1"/>
          <p:nvPr/>
        </p:nvSpPr>
        <p:spPr>
          <a:xfrm>
            <a:off x="-17550" y="1275975"/>
            <a:ext cx="28524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FFFFFF"/>
                </a:solidFill>
                <a:latin typeface="Nunito"/>
                <a:ea typeface="Nunito"/>
                <a:cs typeface="Nunito"/>
                <a:sym typeface="Nunito"/>
              </a:rPr>
              <a:t>Make Your Own President Poster!</a:t>
            </a:r>
            <a:endParaRPr sz="2000" b="1">
              <a:solidFill>
                <a:srgbClr val="FFFFFF"/>
              </a:solidFill>
              <a:latin typeface="Nunito"/>
              <a:ea typeface="Nunito"/>
              <a:cs typeface="Nunito"/>
              <a:sym typeface="Nunito"/>
            </a:endParaRPr>
          </a:p>
        </p:txBody>
      </p:sp>
      <p:sp>
        <p:nvSpPr>
          <p:cNvPr id="126" name="Google Shape;126;p19"/>
          <p:cNvSpPr/>
          <p:nvPr/>
        </p:nvSpPr>
        <p:spPr>
          <a:xfrm>
            <a:off x="4770243" y="3396675"/>
            <a:ext cx="2500800" cy="459600"/>
          </a:xfrm>
          <a:prstGeom prst="ellipseRibbon">
            <a:avLst>
              <a:gd name="adj1" fmla="val 30858"/>
              <a:gd name="adj2" fmla="val 56587"/>
              <a:gd name="adj3" fmla="val 1753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t>NAME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Google Shape;131;p20"/>
          <p:cNvSpPr/>
          <p:nvPr/>
        </p:nvSpPr>
        <p:spPr>
          <a:xfrm>
            <a:off x="212100" y="208500"/>
            <a:ext cx="2671500" cy="847500"/>
          </a:xfrm>
          <a:prstGeom prst="homePlate">
            <a:avLst>
              <a:gd name="adj" fmla="val 50000"/>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Comfortaa"/>
              <a:ea typeface="Comfortaa"/>
              <a:cs typeface="Comfortaa"/>
              <a:sym typeface="Comfortaa"/>
            </a:endParaRPr>
          </a:p>
        </p:txBody>
      </p:sp>
      <p:sp>
        <p:nvSpPr>
          <p:cNvPr id="132" name="Google Shape;132;p20"/>
          <p:cNvSpPr txBox="1"/>
          <p:nvPr/>
        </p:nvSpPr>
        <p:spPr>
          <a:xfrm>
            <a:off x="839550" y="285775"/>
            <a:ext cx="1586100" cy="4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Luckiest Guy"/>
                <a:ea typeface="Luckiest Guy"/>
                <a:cs typeface="Luckiest Guy"/>
                <a:sym typeface="Luckiest Guy"/>
              </a:rPr>
              <a:t>Apply 2</a:t>
            </a:r>
            <a:endParaRPr sz="3000">
              <a:latin typeface="Luckiest Guy"/>
              <a:ea typeface="Luckiest Guy"/>
              <a:cs typeface="Luckiest Guy"/>
              <a:sym typeface="Luckiest Guy"/>
            </a:endParaRPr>
          </a:p>
        </p:txBody>
      </p:sp>
      <p:pic>
        <p:nvPicPr>
          <p:cNvPr id="133" name="Google Shape;133;p20"/>
          <p:cNvPicPr preferRelativeResize="0"/>
          <p:nvPr/>
        </p:nvPicPr>
        <p:blipFill>
          <a:blip r:embed="rId3">
            <a:alphaModFix/>
          </a:blip>
          <a:stretch>
            <a:fillRect/>
          </a:stretch>
        </p:blipFill>
        <p:spPr>
          <a:xfrm>
            <a:off x="323000" y="255875"/>
            <a:ext cx="671799" cy="671799"/>
          </a:xfrm>
          <a:prstGeom prst="rect">
            <a:avLst/>
          </a:prstGeom>
          <a:noFill/>
          <a:ln>
            <a:noFill/>
          </a:ln>
        </p:spPr>
      </p:pic>
      <p:sp>
        <p:nvSpPr>
          <p:cNvPr id="134" name="Google Shape;134;p20"/>
          <p:cNvSpPr/>
          <p:nvPr/>
        </p:nvSpPr>
        <p:spPr>
          <a:xfrm>
            <a:off x="4718700" y="71550"/>
            <a:ext cx="4349100" cy="5000400"/>
          </a:xfrm>
          <a:prstGeom prst="rect">
            <a:avLst/>
          </a:prstGeom>
          <a:noFill/>
          <a:ln w="114300" cap="flat" cmpd="sng">
            <a:solidFill>
              <a:srgbClr val="CD202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35" name="Google Shape;135;p20"/>
          <p:cNvPicPr preferRelativeResize="0"/>
          <p:nvPr/>
        </p:nvPicPr>
        <p:blipFill>
          <a:blip r:embed="rId4">
            <a:alphaModFix/>
          </a:blip>
          <a:stretch>
            <a:fillRect/>
          </a:stretch>
        </p:blipFill>
        <p:spPr>
          <a:xfrm>
            <a:off x="5689524" y="346226"/>
            <a:ext cx="2764726" cy="896400"/>
          </a:xfrm>
          <a:prstGeom prst="rect">
            <a:avLst/>
          </a:prstGeom>
          <a:noFill/>
          <a:ln>
            <a:noFill/>
          </a:ln>
        </p:spPr>
      </p:pic>
      <p:sp>
        <p:nvSpPr>
          <p:cNvPr id="136" name="Google Shape;136;p20"/>
          <p:cNvSpPr txBox="1"/>
          <p:nvPr/>
        </p:nvSpPr>
        <p:spPr>
          <a:xfrm>
            <a:off x="5211562" y="4303324"/>
            <a:ext cx="3636300" cy="66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Arial Black"/>
                <a:ea typeface="Arial Black"/>
                <a:cs typeface="Arial Black"/>
                <a:sym typeface="Arial Black"/>
              </a:rPr>
              <a:t>NAME HERE</a:t>
            </a:r>
            <a:endParaRPr sz="3600">
              <a:latin typeface="Arial Black"/>
              <a:ea typeface="Arial Black"/>
              <a:cs typeface="Arial Black"/>
              <a:sym typeface="Arial Black"/>
            </a:endParaRPr>
          </a:p>
        </p:txBody>
      </p:sp>
      <p:sp>
        <p:nvSpPr>
          <p:cNvPr id="137" name="Google Shape;137;p20"/>
          <p:cNvSpPr txBox="1"/>
          <p:nvPr/>
        </p:nvSpPr>
        <p:spPr>
          <a:xfrm>
            <a:off x="7696409" y="3560029"/>
            <a:ext cx="1191000" cy="66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a:solidFill>
                  <a:srgbClr val="CD2027"/>
                </a:solidFill>
                <a:latin typeface="Arial Black"/>
                <a:ea typeface="Arial Black"/>
                <a:cs typeface="Arial Black"/>
                <a:sym typeface="Arial Black"/>
              </a:rPr>
              <a:t>Article Headline THREE</a:t>
            </a:r>
            <a:endParaRPr sz="1300" b="1">
              <a:solidFill>
                <a:srgbClr val="CD2027"/>
              </a:solidFill>
              <a:latin typeface="Arial Black"/>
              <a:ea typeface="Arial Black"/>
              <a:cs typeface="Arial Black"/>
              <a:sym typeface="Arial Black"/>
            </a:endParaRPr>
          </a:p>
        </p:txBody>
      </p:sp>
      <p:sp>
        <p:nvSpPr>
          <p:cNvPr id="138" name="Google Shape;138;p20"/>
          <p:cNvSpPr txBox="1"/>
          <p:nvPr/>
        </p:nvSpPr>
        <p:spPr>
          <a:xfrm>
            <a:off x="5119601" y="2732019"/>
            <a:ext cx="1017600" cy="77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Arial Black"/>
                <a:ea typeface="Arial Black"/>
                <a:cs typeface="Arial Black"/>
                <a:sym typeface="Arial Black"/>
              </a:rPr>
              <a:t>ARTICLE HEADLINE TWO</a:t>
            </a:r>
            <a:endParaRPr sz="1100">
              <a:latin typeface="Arial Black"/>
              <a:ea typeface="Arial Black"/>
              <a:cs typeface="Arial Black"/>
              <a:sym typeface="Arial Black"/>
            </a:endParaRPr>
          </a:p>
        </p:txBody>
      </p:sp>
      <p:sp>
        <p:nvSpPr>
          <p:cNvPr id="139" name="Google Shape;139;p20"/>
          <p:cNvSpPr txBox="1"/>
          <p:nvPr/>
        </p:nvSpPr>
        <p:spPr>
          <a:xfrm>
            <a:off x="7770532" y="2717937"/>
            <a:ext cx="970800" cy="66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Arial Black"/>
                <a:ea typeface="Arial Black"/>
                <a:cs typeface="Arial Black"/>
                <a:sym typeface="Arial Black"/>
              </a:rPr>
              <a:t>ARTICLE HEADLINE ONE</a:t>
            </a:r>
            <a:endParaRPr sz="1000">
              <a:latin typeface="Arial Black"/>
              <a:ea typeface="Arial Black"/>
              <a:cs typeface="Arial Black"/>
              <a:sym typeface="Arial Black"/>
            </a:endParaRPr>
          </a:p>
        </p:txBody>
      </p:sp>
      <p:sp>
        <p:nvSpPr>
          <p:cNvPr id="140" name="Google Shape;140;p20"/>
          <p:cNvSpPr txBox="1"/>
          <p:nvPr/>
        </p:nvSpPr>
        <p:spPr>
          <a:xfrm>
            <a:off x="5119608" y="3442006"/>
            <a:ext cx="1191000" cy="66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CD2027"/>
                </a:solidFill>
                <a:latin typeface="Arial Black"/>
                <a:ea typeface="Arial Black"/>
                <a:cs typeface="Arial Black"/>
                <a:sym typeface="Arial Black"/>
              </a:rPr>
              <a:t>Article Headline Four</a:t>
            </a:r>
            <a:endParaRPr sz="1500" b="1">
              <a:solidFill>
                <a:srgbClr val="CD2027"/>
              </a:solidFill>
              <a:latin typeface="Arial Black"/>
              <a:ea typeface="Arial Black"/>
              <a:cs typeface="Arial Black"/>
              <a:sym typeface="Arial Black"/>
            </a:endParaRPr>
          </a:p>
        </p:txBody>
      </p:sp>
      <p:sp>
        <p:nvSpPr>
          <p:cNvPr id="141" name="Google Shape;141;p20"/>
          <p:cNvSpPr txBox="1"/>
          <p:nvPr/>
        </p:nvSpPr>
        <p:spPr>
          <a:xfrm>
            <a:off x="66525" y="2039675"/>
            <a:ext cx="4234500" cy="3081900"/>
          </a:xfrm>
          <a:prstGeom prst="rect">
            <a:avLst/>
          </a:prstGeom>
          <a:noFill/>
          <a:ln>
            <a:noFill/>
          </a:ln>
        </p:spPr>
        <p:txBody>
          <a:bodyPr spcFirstLastPara="1" wrap="square" lIns="91425" tIns="91425" rIns="91425" bIns="91425" anchor="t" anchorCtr="0">
            <a:noAutofit/>
          </a:bodyPr>
          <a:lstStyle/>
          <a:p>
            <a:pPr marL="457200" lvl="0" indent="-342900" rtl="0">
              <a:spcBef>
                <a:spcPts val="0"/>
              </a:spcBef>
              <a:spcAft>
                <a:spcPts val="0"/>
              </a:spcAft>
              <a:buSzPts val="1800"/>
              <a:buFont typeface="Nunito"/>
              <a:buAutoNum type="arabicParenR"/>
            </a:pPr>
            <a:r>
              <a:rPr lang="en" sz="1800">
                <a:latin typeface="Nunito"/>
                <a:ea typeface="Nunito"/>
                <a:cs typeface="Nunito"/>
                <a:sym typeface="Nunito"/>
              </a:rPr>
              <a:t>Insert an image of a president.</a:t>
            </a:r>
            <a:endParaRPr sz="1800">
              <a:latin typeface="Nunito"/>
              <a:ea typeface="Nunito"/>
              <a:cs typeface="Nunito"/>
              <a:sym typeface="Nunito"/>
            </a:endParaRPr>
          </a:p>
          <a:p>
            <a:pPr marL="0" lvl="0" indent="0" rtl="0">
              <a:spcBef>
                <a:spcPts val="0"/>
              </a:spcBef>
              <a:spcAft>
                <a:spcPts val="0"/>
              </a:spcAft>
              <a:buNone/>
            </a:pPr>
            <a:endParaRPr sz="1800">
              <a:latin typeface="Nunito"/>
              <a:ea typeface="Nunito"/>
              <a:cs typeface="Nunito"/>
              <a:sym typeface="Nunito"/>
            </a:endParaRPr>
          </a:p>
          <a:p>
            <a:pPr marL="457200" lvl="0" indent="-342900" rtl="0">
              <a:spcBef>
                <a:spcPts val="0"/>
              </a:spcBef>
              <a:spcAft>
                <a:spcPts val="0"/>
              </a:spcAft>
              <a:buSzPts val="1800"/>
              <a:buFont typeface="Nunito"/>
              <a:buAutoNum type="arabicParenR"/>
            </a:pPr>
            <a:r>
              <a:rPr lang="en" sz="1800">
                <a:latin typeface="Nunito"/>
                <a:ea typeface="Nunito"/>
                <a:cs typeface="Nunito"/>
                <a:sym typeface="Nunito"/>
              </a:rPr>
              <a:t>Send the image back by selecting ORDER&gt;Send to Back OR select the image and use the keyboard shortcut Control+Shift+Down Arrow</a:t>
            </a:r>
            <a:endParaRPr sz="1800">
              <a:latin typeface="Nunito"/>
              <a:ea typeface="Nunito"/>
              <a:cs typeface="Nunito"/>
              <a:sym typeface="Nunito"/>
            </a:endParaRPr>
          </a:p>
          <a:p>
            <a:pPr marL="0" lvl="0" indent="0" rtl="0">
              <a:spcBef>
                <a:spcPts val="0"/>
              </a:spcBef>
              <a:spcAft>
                <a:spcPts val="0"/>
              </a:spcAft>
              <a:buNone/>
            </a:pPr>
            <a:endParaRPr sz="1800">
              <a:latin typeface="Nunito"/>
              <a:ea typeface="Nunito"/>
              <a:cs typeface="Nunito"/>
              <a:sym typeface="Nunito"/>
            </a:endParaRPr>
          </a:p>
          <a:p>
            <a:pPr marL="457200" lvl="0" indent="-342900" rtl="0">
              <a:spcBef>
                <a:spcPts val="0"/>
              </a:spcBef>
              <a:spcAft>
                <a:spcPts val="0"/>
              </a:spcAft>
              <a:buSzPts val="1800"/>
              <a:buFont typeface="Nunito"/>
              <a:buAutoNum type="arabicParenR"/>
            </a:pPr>
            <a:r>
              <a:rPr lang="en" sz="1800">
                <a:latin typeface="Nunito"/>
                <a:ea typeface="Nunito"/>
                <a:cs typeface="Nunito"/>
                <a:sym typeface="Nunito"/>
              </a:rPr>
              <a:t>Add facts and details about the president as article headlines. </a:t>
            </a:r>
            <a:endParaRPr sz="1800">
              <a:latin typeface="Nunito"/>
              <a:ea typeface="Nunito"/>
              <a:cs typeface="Nunito"/>
              <a:sym typeface="Nunito"/>
            </a:endParaRPr>
          </a:p>
        </p:txBody>
      </p:sp>
      <p:pic>
        <p:nvPicPr>
          <p:cNvPr id="142" name="Google Shape;142;p20"/>
          <p:cNvPicPr preferRelativeResize="0"/>
          <p:nvPr/>
        </p:nvPicPr>
        <p:blipFill>
          <a:blip r:embed="rId5">
            <a:alphaModFix/>
          </a:blip>
          <a:stretch>
            <a:fillRect/>
          </a:stretch>
        </p:blipFill>
        <p:spPr>
          <a:xfrm>
            <a:off x="3013875" y="285775"/>
            <a:ext cx="1287151" cy="1556274"/>
          </a:xfrm>
          <a:prstGeom prst="rect">
            <a:avLst/>
          </a:prstGeom>
          <a:noFill/>
          <a:ln>
            <a:noFill/>
          </a:ln>
        </p:spPr>
      </p:pic>
      <p:sp>
        <p:nvSpPr>
          <p:cNvPr id="143" name="Google Shape;143;p20"/>
          <p:cNvSpPr txBox="1"/>
          <p:nvPr/>
        </p:nvSpPr>
        <p:spPr>
          <a:xfrm>
            <a:off x="66525" y="1143275"/>
            <a:ext cx="28524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chemeClr val="dk1"/>
                </a:solidFill>
                <a:latin typeface="Nunito"/>
                <a:ea typeface="Nunito"/>
                <a:cs typeface="Nunito"/>
                <a:sym typeface="Nunito"/>
              </a:rPr>
              <a:t>Make Your Own Time Magazine Cover!</a:t>
            </a:r>
            <a:endParaRPr sz="2000" b="1">
              <a:solidFill>
                <a:schemeClr val="dk1"/>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47"/>
        <p:cNvGrpSpPr/>
        <p:nvPr/>
      </p:nvGrpSpPr>
      <p:grpSpPr>
        <a:xfrm>
          <a:off x="0" y="0"/>
          <a:ext cx="0" cy="0"/>
          <a:chOff x="0" y="0"/>
          <a:chExt cx="0" cy="0"/>
        </a:xfrm>
      </p:grpSpPr>
      <p:sp>
        <p:nvSpPr>
          <p:cNvPr id="148" name="Google Shape;148;p21"/>
          <p:cNvSpPr/>
          <p:nvPr/>
        </p:nvSpPr>
        <p:spPr>
          <a:xfrm>
            <a:off x="364500" y="360900"/>
            <a:ext cx="2788200" cy="847500"/>
          </a:xfrm>
          <a:prstGeom prst="homePlate">
            <a:avLst>
              <a:gd name="adj" fmla="val 50000"/>
            </a:avLst>
          </a:prstGeom>
          <a:solidFill>
            <a:srgbClr val="FFFFFF"/>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latin typeface="Comfortaa"/>
              <a:ea typeface="Comfortaa"/>
              <a:cs typeface="Comfortaa"/>
              <a:sym typeface="Comfortaa"/>
            </a:endParaRPr>
          </a:p>
        </p:txBody>
      </p:sp>
      <p:sp>
        <p:nvSpPr>
          <p:cNvPr id="149" name="Google Shape;149;p21"/>
          <p:cNvSpPr txBox="1"/>
          <p:nvPr/>
        </p:nvSpPr>
        <p:spPr>
          <a:xfrm>
            <a:off x="880500" y="477500"/>
            <a:ext cx="2003100" cy="6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Luckiest Guy"/>
                <a:ea typeface="Luckiest Guy"/>
                <a:cs typeface="Luckiest Guy"/>
                <a:sym typeface="Luckiest Guy"/>
              </a:rPr>
              <a:t>SHARE</a:t>
            </a:r>
            <a:endParaRPr sz="3000">
              <a:latin typeface="Luckiest Guy"/>
              <a:ea typeface="Luckiest Guy"/>
              <a:cs typeface="Luckiest Guy"/>
              <a:sym typeface="Luckiest Guy"/>
            </a:endParaRPr>
          </a:p>
          <a:p>
            <a:pPr marL="0" lvl="0" indent="0" algn="ctr" rtl="0">
              <a:spcBef>
                <a:spcPts val="0"/>
              </a:spcBef>
              <a:spcAft>
                <a:spcPts val="0"/>
              </a:spcAft>
              <a:buNone/>
            </a:pPr>
            <a:endParaRPr sz="1800">
              <a:latin typeface="Luckiest Guy"/>
              <a:ea typeface="Luckiest Guy"/>
              <a:cs typeface="Luckiest Guy"/>
              <a:sym typeface="Luckiest Guy"/>
            </a:endParaRPr>
          </a:p>
        </p:txBody>
      </p:sp>
      <p:pic>
        <p:nvPicPr>
          <p:cNvPr id="150" name="Google Shape;150;p21"/>
          <p:cNvPicPr preferRelativeResize="0"/>
          <p:nvPr/>
        </p:nvPicPr>
        <p:blipFill>
          <a:blip r:embed="rId3">
            <a:alphaModFix/>
          </a:blip>
          <a:stretch>
            <a:fillRect/>
          </a:stretch>
        </p:blipFill>
        <p:spPr>
          <a:xfrm>
            <a:off x="447299" y="419774"/>
            <a:ext cx="655849" cy="729750"/>
          </a:xfrm>
          <a:prstGeom prst="rect">
            <a:avLst/>
          </a:prstGeom>
          <a:noFill/>
          <a:ln>
            <a:noFill/>
          </a:ln>
        </p:spPr>
      </p:pic>
      <p:sp>
        <p:nvSpPr>
          <p:cNvPr id="151" name="Google Shape;151;p21"/>
          <p:cNvSpPr txBox="1"/>
          <p:nvPr/>
        </p:nvSpPr>
        <p:spPr>
          <a:xfrm>
            <a:off x="362225" y="1389300"/>
            <a:ext cx="3414000" cy="337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2" name="Google Shape;152;p21"/>
          <p:cNvSpPr txBox="1"/>
          <p:nvPr/>
        </p:nvSpPr>
        <p:spPr>
          <a:xfrm>
            <a:off x="306075" y="1448250"/>
            <a:ext cx="8577600" cy="3553200"/>
          </a:xfrm>
          <a:prstGeom prst="rect">
            <a:avLst/>
          </a:prstGeom>
          <a:solidFill>
            <a:srgbClr val="FFFFFF"/>
          </a:solidFill>
          <a:ln w="3810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700">
                <a:latin typeface="Comfortaa"/>
                <a:ea typeface="Comfortaa"/>
                <a:cs typeface="Comfortaa"/>
                <a:sym typeface="Comfortaa"/>
              </a:rPr>
              <a:t>Download or take a screenshot of your President Poster and SHARE it in our Seesaw Classroom!</a:t>
            </a:r>
            <a:endParaRPr sz="2700">
              <a:latin typeface="Comfortaa"/>
              <a:ea typeface="Comfortaa"/>
              <a:cs typeface="Comfortaa"/>
              <a:sym typeface="Comfortaa"/>
            </a:endParaRPr>
          </a:p>
          <a:p>
            <a:pPr marL="0" lvl="0" indent="0" algn="l" rtl="0">
              <a:lnSpc>
                <a:spcPct val="100000"/>
              </a:lnSpc>
              <a:spcBef>
                <a:spcPts val="800"/>
              </a:spcBef>
              <a:spcAft>
                <a:spcPts val="0"/>
              </a:spcAft>
              <a:buNone/>
            </a:pPr>
            <a:endParaRPr sz="4300">
              <a:latin typeface="Comfortaa"/>
              <a:ea typeface="Comfortaa"/>
              <a:cs typeface="Comfortaa"/>
              <a:sym typeface="Comfortaa"/>
            </a:endParaRPr>
          </a:p>
          <a:p>
            <a:pPr marL="0" lvl="0" indent="0" algn="l" rtl="0">
              <a:lnSpc>
                <a:spcPct val="100000"/>
              </a:lnSpc>
              <a:spcBef>
                <a:spcPts val="800"/>
              </a:spcBef>
              <a:spcAft>
                <a:spcPts val="800"/>
              </a:spcAft>
              <a:buNone/>
            </a:pPr>
            <a:endParaRPr sz="4500">
              <a:latin typeface="Comfortaa"/>
              <a:ea typeface="Comfortaa"/>
              <a:cs typeface="Comfortaa"/>
              <a:sym typeface="Comfortaa"/>
            </a:endParaRPr>
          </a:p>
        </p:txBody>
      </p:sp>
      <p:pic>
        <p:nvPicPr>
          <p:cNvPr id="153" name="Google Shape;153;p21"/>
          <p:cNvPicPr preferRelativeResize="0"/>
          <p:nvPr/>
        </p:nvPicPr>
        <p:blipFill>
          <a:blip r:embed="rId4">
            <a:alphaModFix/>
          </a:blip>
          <a:stretch>
            <a:fillRect/>
          </a:stretch>
        </p:blipFill>
        <p:spPr>
          <a:xfrm>
            <a:off x="2868454" y="2575225"/>
            <a:ext cx="3452825" cy="19888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On-screen Show (16:9)</PresentationFormat>
  <Paragraphs>66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Homemade Apple</vt:lpstr>
      <vt:lpstr>Arial Black</vt:lpstr>
      <vt:lpstr>Luckiest Guy</vt:lpstr>
      <vt:lpstr>Nunito</vt:lpstr>
      <vt:lpstr>Arial</vt:lpstr>
      <vt:lpstr>Comfortaa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Paoletti</dc:creator>
  <cp:lastModifiedBy>James Paoletti</cp:lastModifiedBy>
  <cp:revision>2</cp:revision>
  <dcterms:modified xsi:type="dcterms:W3CDTF">2018-07-23T18:20:16Z</dcterms:modified>
</cp:coreProperties>
</file>