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verage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f828fbf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f828fbf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fb03d73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fb03d73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fba2d8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fba2d8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3eb4c9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3eb4c9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02f478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02f478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13079af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13079af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2d34e1b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2d34e1b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Civil War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Paoletti’s Class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February 28, 1861"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62724"/>
            <a:ext cx="9144000" cy="4620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		Vocabulary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 u="sng"/>
              <a:t>Secession</a:t>
            </a:r>
            <a:r>
              <a:rPr b="1" lang="en" sz="2400"/>
              <a:t>: The action of withdrawing from a political state or government. To Leave! See ya!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 u="sng"/>
              <a:t>Union</a:t>
            </a:r>
            <a:r>
              <a:rPr b="1" lang="en" sz="2400"/>
              <a:t>: The Northern states of the U.S.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 u="sng"/>
              <a:t>Confederacy</a:t>
            </a:r>
            <a:r>
              <a:rPr b="1" lang="en" sz="2400"/>
              <a:t>: The Southern states that formed the Confederate states.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 u="sng"/>
              <a:t>State’s Rights</a:t>
            </a:r>
            <a:r>
              <a:rPr b="1" lang="en" sz="2400"/>
              <a:t>: the rights and powers held by a single state</a:t>
            </a:r>
            <a:endParaRPr b="1"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 u="sng"/>
              <a:t>Slavery: </a:t>
            </a:r>
            <a:r>
              <a:rPr b="1" lang="en" sz="2400"/>
              <a:t> the practice of being or owning a slave</a:t>
            </a:r>
            <a:endParaRPr b="1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North									South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0000"/>
                </a:solidFill>
              </a:rPr>
              <a:t>Banks</a:t>
            </a:r>
            <a:r>
              <a:rPr lang="en" sz="2400"/>
              <a:t> and Factories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Experienced Government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0000"/>
                </a:solidFill>
              </a:rPr>
              <a:t>More</a:t>
            </a:r>
            <a:r>
              <a:rPr lang="en" sz="2400"/>
              <a:t> railroads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Large </a:t>
            </a:r>
            <a:r>
              <a:rPr lang="en" sz="2400">
                <a:solidFill>
                  <a:srgbClr val="FF0000"/>
                </a:solidFill>
              </a:rPr>
              <a:t>Navy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Larger Population</a:t>
            </a:r>
            <a:endParaRPr sz="2400"/>
          </a:p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0000"/>
                </a:solidFill>
              </a:rPr>
              <a:t>Trade</a:t>
            </a:r>
            <a:r>
              <a:rPr lang="en" sz="2400"/>
              <a:t> with Europe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0000"/>
                </a:solidFill>
              </a:rPr>
              <a:t>Best</a:t>
            </a:r>
            <a:r>
              <a:rPr lang="en" sz="2400"/>
              <a:t> Military Officers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Fighting on </a:t>
            </a:r>
            <a:r>
              <a:rPr lang="en" sz="2400">
                <a:solidFill>
                  <a:srgbClr val="FF0000"/>
                </a:solidFill>
              </a:rPr>
              <a:t>own land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0000"/>
                </a:solidFill>
              </a:rPr>
              <a:t>Farming</a:t>
            </a:r>
            <a:r>
              <a:rPr lang="en" sz="2400"/>
              <a:t> and forests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More </a:t>
            </a:r>
            <a:r>
              <a:rPr lang="en" sz="2400">
                <a:solidFill>
                  <a:srgbClr val="FF0000"/>
                </a:solidFill>
              </a:rPr>
              <a:t>land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North or South?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64150" y="1017725"/>
            <a:ext cx="8768100" cy="39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More Railroads….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Farming and Forests….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Trade with Europe….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Large Navy….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Larger Population….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More Land….</a:t>
            </a:r>
            <a:endParaRPr b="1" sz="2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000"/>
              <a:t>Fighting on Own Land….</a:t>
            </a:r>
            <a:endParaRPr b="1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Civil War Begins</a:t>
            </a:r>
            <a:endParaRPr/>
          </a:p>
        </p:txBody>
      </p:sp>
      <p:pic>
        <p:nvPicPr>
          <p:cNvPr descr="Was the Civil War About"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9144000" cy="399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United States Divided</a:t>
            </a:r>
            <a:endParaRPr/>
          </a:p>
        </p:txBody>
      </p:sp>
      <p:pic>
        <p:nvPicPr>
          <p:cNvPr descr="Map of the division of the"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950" y="855600"/>
            <a:ext cx="8683000" cy="404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295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Battles of the Civil War</a:t>
            </a:r>
            <a:endParaRPr sz="3600"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