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Sniglet"/>
      <p:regular r:id="rId11"/>
    </p:embeddedFont>
    <p:embeddedFont>
      <p:font typeface="Walter Turncoat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Sniglet-regular.fntdata"/><Relationship Id="rId10" Type="http://schemas.openxmlformats.org/officeDocument/2006/relationships/slide" Target="slides/slide6.xml"/><Relationship Id="rId12" Type="http://schemas.openxmlformats.org/officeDocument/2006/relationships/font" Target="fonts/WalterTurncoat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0c4d2803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10c4d2803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2803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0c4d2803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c4d2803a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c4d2803a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c4d2803a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c4d2803a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c4d2803a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c4d2803a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1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3"/>
          <p:cNvSpPr txBox="1"/>
          <p:nvPr>
            <p:ph idx="1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idx="1" type="body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5" name="Google Shape;15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6" name="Google Shape;16;p4"/>
          <p:cNvSpPr/>
          <p:nvPr/>
        </p:nvSpPr>
        <p:spPr>
          <a:xfrm>
            <a:off x="4128150" y="550650"/>
            <a:ext cx="887711" cy="849160"/>
          </a:xfrm>
          <a:custGeom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" type="body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7" name="Google Shape;27;p7"/>
          <p:cNvSpPr txBox="1"/>
          <p:nvPr>
            <p:ph idx="2" type="body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8" name="Google Shape;28;p7"/>
          <p:cNvSpPr txBox="1"/>
          <p:nvPr>
            <p:ph idx="3" type="body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Manifest Destiny</a:t>
            </a:r>
            <a:endParaRPr/>
          </a:p>
        </p:txBody>
      </p:sp>
      <p:sp>
        <p:nvSpPr>
          <p:cNvPr id="45" name="Google Shape;45;p1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Mr. Paoletti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460950" y="0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37160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will we go next?</a:t>
            </a:r>
            <a:endParaRPr/>
          </a:p>
        </p:txBody>
      </p:sp>
      <p:pic>
        <p:nvPicPr>
          <p:cNvPr descr="July 4, 1805" id="51" name="Google Shape;5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25" y="767700"/>
            <a:ext cx="8518575" cy="43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-6000" y="585600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Where will we go?</a:t>
            </a:r>
            <a:endParaRPr sz="3000"/>
          </a:p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Walter Turncoat"/>
              <a:buChar char="✘"/>
            </a:pPr>
            <a:r>
              <a:rPr b="1" lang="en" sz="24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 13 colonies are on the </a:t>
            </a:r>
            <a:r>
              <a:rPr b="1" lang="en" sz="24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Eastern part </a:t>
            </a:r>
            <a:r>
              <a:rPr b="1" lang="en" sz="24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of the United States. </a:t>
            </a:r>
            <a:endParaRPr b="1" sz="24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Walter Turncoat"/>
              <a:buChar char="✘"/>
            </a:pPr>
            <a:r>
              <a:rPr b="1" lang="en" sz="24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Their population is </a:t>
            </a:r>
            <a:r>
              <a:rPr b="1" lang="en" sz="24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growing!</a:t>
            </a:r>
            <a:endParaRPr b="1" sz="2400">
              <a:solidFill>
                <a:srgbClr val="F3F3F3"/>
              </a:solidFill>
              <a:highlight>
                <a:srgbClr val="FF0000"/>
              </a:highlight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Walter Turncoat"/>
              <a:buChar char="✘"/>
            </a:pPr>
            <a:r>
              <a:rPr b="1" lang="en" sz="24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Which way will they have to go?</a:t>
            </a:r>
            <a:endParaRPr b="1" sz="24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descr="Compass Silhouette"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8800" y="0"/>
            <a:ext cx="2045199" cy="16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-6000" y="706000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Road Block</a:t>
            </a:r>
            <a:endParaRPr sz="3600"/>
          </a:p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Walter Turncoat"/>
              <a:buChar char="✘"/>
            </a:pP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 population started to </a:t>
            </a:r>
            <a:r>
              <a:rPr b="1" lang="en" sz="20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migrate and build west</a:t>
            </a: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  <a:endParaRPr b="1" sz="20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Walter Turncoat"/>
              <a:buChar char="✘"/>
            </a:pP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They had a </a:t>
            </a:r>
            <a:r>
              <a:rPr b="1" lang="en" sz="20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problem!</a:t>
            </a:r>
            <a:endParaRPr b="1" sz="2000">
              <a:solidFill>
                <a:srgbClr val="F3F3F3"/>
              </a:solidFill>
              <a:highlight>
                <a:srgbClr val="FF0000"/>
              </a:highlight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Walter Turncoat"/>
              <a:buChar char="✘"/>
            </a:pP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 Appalachian </a:t>
            </a:r>
            <a:r>
              <a:rPr b="1" lang="en" sz="20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mountains</a:t>
            </a: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were in their way.</a:t>
            </a:r>
            <a:endParaRPr b="1" sz="20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Walter Turncoat"/>
              <a:buChar char="✘"/>
            </a:pPr>
            <a:r>
              <a:rPr b="1" lang="en" sz="20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Native Americans</a:t>
            </a: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were living there too!</a:t>
            </a:r>
            <a:endParaRPr b="1" sz="20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descr="File:Greatvalley-map.jpg"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150" y="2146200"/>
            <a:ext cx="2878851" cy="299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alachian Mountains"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09625"/>
            <a:ext cx="4292425" cy="213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Hello from the Other Side</a:t>
            </a:r>
            <a:endParaRPr sz="3000"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471900" y="1919075"/>
            <a:ext cx="8222100" cy="30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Walter Turncoat"/>
              <a:buChar char="✘"/>
            </a:pP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Settlers traveled </a:t>
            </a:r>
            <a:r>
              <a:rPr b="1" lang="en" sz="20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over</a:t>
            </a: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the Appalachian mountains and </a:t>
            </a:r>
            <a:r>
              <a:rPr b="1" lang="en" sz="20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discovered </a:t>
            </a: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land that was great for </a:t>
            </a:r>
            <a:r>
              <a:rPr b="1" lang="en" sz="20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farming</a:t>
            </a: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, fresh </a:t>
            </a:r>
            <a:r>
              <a:rPr b="1" lang="en" sz="20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water</a:t>
            </a: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, and </a:t>
            </a:r>
            <a:r>
              <a:rPr b="1" lang="en" sz="20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rivers</a:t>
            </a: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for transportation.</a:t>
            </a:r>
            <a:endParaRPr b="1" sz="20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-355600" lvl="0" marL="45720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Walter Turncoat"/>
              <a:buChar char="✘"/>
            </a:pP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These settlers </a:t>
            </a:r>
            <a:r>
              <a:rPr b="1" lang="en" sz="20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pushed</a:t>
            </a: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the Native Americans </a:t>
            </a:r>
            <a:r>
              <a:rPr b="1" lang="en" sz="20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out</a:t>
            </a: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of their land again and started to </a:t>
            </a:r>
            <a:r>
              <a:rPr b="1" lang="en" sz="20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migrate</a:t>
            </a:r>
            <a:r>
              <a:rPr b="1"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over the Appalachian mountains.</a:t>
            </a:r>
            <a:r>
              <a:rPr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endParaRPr sz="20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Louisiana Purchase: Who does it belong to?</a:t>
            </a:r>
            <a:endParaRPr sz="3000"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Walter Turncoat"/>
              <a:buChar char="✘"/>
            </a:pPr>
            <a:r>
              <a:rPr lang="en" sz="21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American </a:t>
            </a:r>
            <a:r>
              <a:rPr lang="en" sz="21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settlers</a:t>
            </a:r>
            <a:r>
              <a:rPr lang="en" sz="21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started to move onto land owned by </a:t>
            </a:r>
            <a:r>
              <a:rPr lang="en" sz="21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France</a:t>
            </a:r>
            <a:r>
              <a:rPr lang="en" sz="21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  <a:endParaRPr sz="21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Walter Turncoat"/>
              <a:buChar char="✘"/>
            </a:pPr>
            <a:r>
              <a:rPr lang="en" sz="21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Napoleon</a:t>
            </a:r>
            <a:r>
              <a:rPr lang="en" sz="21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Bonaparte decided to </a:t>
            </a:r>
            <a:r>
              <a:rPr lang="en" sz="21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sell</a:t>
            </a:r>
            <a:r>
              <a:rPr lang="en" sz="21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the land to the United States.</a:t>
            </a:r>
            <a:endParaRPr sz="21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Walter Turncoat"/>
              <a:buChar char="✘"/>
            </a:pPr>
            <a:r>
              <a:rPr lang="en" sz="21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President</a:t>
            </a:r>
            <a:r>
              <a:rPr lang="en" sz="21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Thomas Jefferson </a:t>
            </a:r>
            <a:r>
              <a:rPr lang="en" sz="21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bought</a:t>
            </a:r>
            <a:r>
              <a:rPr lang="en" sz="21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the land for $15 million. </a:t>
            </a:r>
            <a:endParaRPr sz="21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-361950" lvl="0" marL="4572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Walter Turncoat"/>
              <a:buChar char="✘"/>
            </a:pPr>
            <a:r>
              <a:rPr lang="en" sz="21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 country was </a:t>
            </a:r>
            <a:r>
              <a:rPr lang="en" sz="21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growing</a:t>
            </a:r>
            <a:r>
              <a:rPr lang="en" sz="21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and it </a:t>
            </a:r>
            <a:r>
              <a:rPr lang="en" sz="2100">
                <a:solidFill>
                  <a:srgbClr val="F3F3F3"/>
                </a:solidFill>
                <a:highlight>
                  <a:srgbClr val="FF0000"/>
                </a:highlight>
                <a:latin typeface="Walter Turncoat"/>
                <a:ea typeface="Walter Turncoat"/>
                <a:cs typeface="Walter Turncoat"/>
                <a:sym typeface="Walter Turncoat"/>
              </a:rPr>
              <a:t>created</a:t>
            </a:r>
            <a:r>
              <a:rPr lang="en" sz="21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more opportunities. </a:t>
            </a:r>
            <a:endParaRPr sz="21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