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  <p:embeddedFont>
      <p:font typeface="Roboto"/>
      <p:regular r:id="rId15"/>
      <p:bold r:id="rId16"/>
      <p:italic r:id="rId17"/>
      <p:boldItalic r:id="rId18"/>
    </p:embeddedFont>
    <p:embeddedFont>
      <p:font typeface="Alfa Slab One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6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regular.fntdata"/><Relationship Id="rId14" Type="http://schemas.openxmlformats.org/officeDocument/2006/relationships/font" Target="fonts/ProximaNova-boldItalic.fntdata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slide" Target="slides/slide1.xml"/><Relationship Id="rId19" Type="http://schemas.openxmlformats.org/officeDocument/2006/relationships/font" Target="fonts/AlfaSlabOne-regular.fntdata"/><Relationship Id="rId6" Type="http://schemas.openxmlformats.org/officeDocument/2006/relationships/slide" Target="slides/slide2.xml"/><Relationship Id="rId18" Type="http://schemas.openxmlformats.org/officeDocument/2006/relationships/font" Target="fonts/Roboto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de1b58b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5de1b58b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72dbcf744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72dbcf744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72dbcf74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72dbcf74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2dbcf744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2dbcf744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72dbcf74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72dbcf74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13 Original Colonies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Mr. Paoletti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colony?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oboto"/>
              <a:buChar char="-"/>
            </a:pPr>
            <a:r>
              <a:rPr b="1" lang="en" sz="2400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 country or area under the full or partial political control of another country.</a:t>
            </a:r>
            <a:endParaRPr b="1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irteen_colonies.jpg" id="68" name="Google Shape;68;p15"/>
          <p:cNvPicPr preferRelativeResize="0"/>
          <p:nvPr/>
        </p:nvPicPr>
        <p:blipFill rotWithShape="1">
          <a:blip r:embed="rId3">
            <a:alphaModFix/>
          </a:blip>
          <a:srcRect b="11010" l="0" r="0" t="11010"/>
          <a:stretch/>
        </p:blipFill>
        <p:spPr>
          <a:xfrm>
            <a:off x="1980075" y="0"/>
            <a:ext cx="518385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England Colonies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-Connecticut</a:t>
            </a:r>
            <a:endParaRPr b="1" sz="24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-Massachusetts</a:t>
            </a:r>
            <a:endParaRPr b="1" sz="24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/>
              <a:t>-New Hampshire</a:t>
            </a:r>
            <a:endParaRPr b="1" sz="24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400"/>
              <a:t>-Rhode Island</a:t>
            </a:r>
            <a:endParaRPr b="1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Middle Colonies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b="1" lang="en" sz="3000"/>
              <a:t>Delaware</a:t>
            </a:r>
            <a:endParaRPr b="1" sz="3000"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b="1" lang="en" sz="3000"/>
              <a:t>New Jersey </a:t>
            </a:r>
            <a:endParaRPr b="1" sz="3000"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b="1" lang="en" sz="3000"/>
              <a:t>New York</a:t>
            </a:r>
            <a:endParaRPr b="1" sz="3000"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b="1" lang="en" sz="3000"/>
              <a:t>Pennsylvania</a:t>
            </a:r>
            <a:endParaRPr b="1"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Southern Colonies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n" sz="2400"/>
              <a:t>Georgia</a:t>
            </a:r>
            <a:endParaRPr b="1"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n" sz="2400"/>
              <a:t>Maryland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n" sz="2400"/>
              <a:t>Virginia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n" sz="2400"/>
              <a:t>North Carolina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n" sz="2400"/>
              <a:t>South Carolina</a:t>
            </a:r>
            <a:endParaRPr b="1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