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E0EF-D4E2-4827-8818-D55B3EE79AE1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C5A0-A76E-46C5-ADF8-8314D2A0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37893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46" y="533401"/>
            <a:ext cx="7772400" cy="114300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A Home for Oscar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546" y="5715000"/>
            <a:ext cx="6400800" cy="609600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 </a:t>
            </a:r>
            <a:r>
              <a:rPr lang="en-US" smtClean="0">
                <a:solidFill>
                  <a:schemeClr val="tx1"/>
                </a:solidFill>
              </a:rPr>
              <a:t>STEM </a:t>
            </a:r>
            <a:r>
              <a:rPr lang="en-US" dirty="0" smtClean="0">
                <a:solidFill>
                  <a:schemeClr val="tx1"/>
                </a:solidFill>
              </a:rPr>
              <a:t>Challenge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6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37893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Challenge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Oscar’s mother told him that he would be a grown cat by winter and you are going to be the one to adopt him!</a:t>
            </a:r>
          </a:p>
          <a:p>
            <a:r>
              <a:rPr lang="en-US" dirty="0" smtClean="0"/>
              <a:t>To get ready, you must design a living space for Oscar when he arrives.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have $15 to spend on Oscar’s living space.</a:t>
            </a:r>
          </a:p>
          <a:p>
            <a:r>
              <a:rPr lang="en-US" dirty="0" smtClean="0"/>
              <a:t>You will need to budget your money and defend how you spend it to make sure Oscar’s needs are met.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37893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Cat Supply Store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" y="1900432"/>
            <a:ext cx="4227647" cy="359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8780"/>
            <a:ext cx="4266463" cy="3630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37893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Goals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Oscar must have everything to meet his basic needs. </a:t>
            </a:r>
          </a:p>
          <a:p>
            <a:pPr lvl="1"/>
            <a:r>
              <a:rPr lang="en-US" dirty="0" smtClean="0"/>
              <a:t>What are Oscar’s basic needs?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Oscar must be happy!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things might Oscar want in his space to make him happy?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 Home for Oscar</vt:lpstr>
      <vt:lpstr>Challenge</vt:lpstr>
      <vt:lpstr>Cat Supply Store</vt:lpstr>
      <vt:lpstr>Goals</vt:lpstr>
    </vt:vector>
  </TitlesOfParts>
  <Company>MCS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Oscar is Grown</dc:title>
  <dc:creator>Miranda Reagan</dc:creator>
  <cp:lastModifiedBy>KUCKO</cp:lastModifiedBy>
  <cp:revision>4</cp:revision>
  <dcterms:created xsi:type="dcterms:W3CDTF">2014-03-24T16:11:58Z</dcterms:created>
  <dcterms:modified xsi:type="dcterms:W3CDTF">2015-08-09T22:33:34Z</dcterms:modified>
</cp:coreProperties>
</file>