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4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7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89600" y="1676400"/>
            <a:ext cx="5892800" cy="495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3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9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1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9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9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7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3DFAD-588F-4137-82DA-550B0503BEF4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2B443-C6D3-4156-92F0-B48DD08F1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7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08960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KG A Hundred Miles" panose="02000000000000000000" pitchFamily="2" charset="0"/>
              </a:rPr>
              <a:t>2</a:t>
            </a:r>
            <a:r>
              <a:rPr lang="en-US" sz="4400" baseline="30000" dirty="0" smtClean="0">
                <a:latin typeface="KG A Hundred Miles" panose="02000000000000000000" pitchFamily="2" charset="0"/>
              </a:rPr>
              <a:t>nd</a:t>
            </a:r>
            <a:r>
              <a:rPr lang="en-US" sz="4400" dirty="0" smtClean="0">
                <a:latin typeface="KG A Hundred Miles" panose="02000000000000000000" pitchFamily="2" charset="0"/>
              </a:rPr>
              <a:t> Grade STEM Activity</a:t>
            </a:r>
            <a:endParaRPr lang="en-US" sz="4400" dirty="0">
              <a:latin typeface="KG A Hundred Miles" panose="02000000000000000000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716817"/>
            <a:ext cx="10515600" cy="2392143"/>
          </a:xfrm>
          <a:prstGeom prst="rect">
            <a:avLst/>
          </a:prstGeom>
          <a:ln/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8800" dirty="0" smtClean="0">
                <a:latin typeface="KG Beneath Your Beautiful Chunk" panose="02000000000000000000" pitchFamily="2" charset="0"/>
              </a:rPr>
              <a:t>Beanie Baby </a:t>
            </a:r>
            <a:br>
              <a:rPr lang="en-US" altLang="en-US" sz="8800" dirty="0" smtClean="0">
                <a:latin typeface="KG Beneath Your Beautiful Chunk" panose="02000000000000000000" pitchFamily="2" charset="0"/>
              </a:rPr>
            </a:br>
            <a:r>
              <a:rPr lang="en-US" altLang="en-US" sz="8800" dirty="0" smtClean="0">
                <a:latin typeface="KG Beneath Your Beautiful Chunk" panose="02000000000000000000" pitchFamily="2" charset="0"/>
              </a:rPr>
              <a:t>Animal Habitats</a:t>
            </a:r>
            <a:endParaRPr lang="en-US" altLang="en-US" sz="8800" dirty="0">
              <a:latin typeface="KG Beneath Your Beautiful Chunk" panose="02000000000000000000" pitchFamily="2" charset="0"/>
            </a:endParaRPr>
          </a:p>
        </p:txBody>
      </p:sp>
      <p:pic>
        <p:nvPicPr>
          <p:cNvPr id="1026" name="Picture 2" descr="http://sites.psu.edu/reshmajblog/wp-content/uploads/sites/885/2013/01/Beanie-Baby-Sizes-300x2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059" y="3882683"/>
            <a:ext cx="3120016" cy="2797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10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35463"/>
            <a:ext cx="10515600" cy="1325563"/>
          </a:xfrm>
          <a:ln/>
        </p:spPr>
        <p:txBody>
          <a:bodyPr>
            <a:normAutofit/>
          </a:bodyPr>
          <a:lstStyle/>
          <a:p>
            <a:pPr algn="ctr"/>
            <a:r>
              <a:rPr lang="en-US" altLang="en-US" sz="8800" dirty="0">
                <a:latin typeface="KG Beneath Your Beautiful Chunk" panose="02000000000000000000" pitchFamily="2" charset="0"/>
              </a:rPr>
              <a:t>Habitats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8001" y="2025748"/>
            <a:ext cx="9689710" cy="3450102"/>
          </a:xfrm>
          <a:ln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4800" dirty="0"/>
              <a:t>A habitat is the home of a living thing</a:t>
            </a:r>
            <a:r>
              <a:rPr lang="en-US" altLang="en-US" sz="4800" dirty="0" smtClean="0"/>
              <a:t>.</a:t>
            </a:r>
          </a:p>
          <a:p>
            <a:pPr>
              <a:lnSpc>
                <a:spcPct val="90000"/>
              </a:lnSpc>
            </a:pPr>
            <a:endParaRPr lang="en-US" altLang="en-US" sz="4800" dirty="0"/>
          </a:p>
          <a:p>
            <a:pPr>
              <a:lnSpc>
                <a:spcPct val="90000"/>
              </a:lnSpc>
            </a:pPr>
            <a:r>
              <a:rPr lang="en-US" altLang="en-US" sz="4800" dirty="0"/>
              <a:t>A living thing depends on its habitat for its food, water, and shelter.</a:t>
            </a:r>
          </a:p>
        </p:txBody>
      </p:sp>
    </p:spTree>
    <p:extLst>
      <p:ext uri="{BB962C8B-B14F-4D97-AF65-F5344CB8AC3E}">
        <p14:creationId xmlns:p14="http://schemas.microsoft.com/office/powerpoint/2010/main" val="408650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114" y="2086708"/>
            <a:ext cx="10888394" cy="5105400"/>
          </a:xfrm>
          <a:ln/>
        </p:spPr>
        <p:txBody>
          <a:bodyPr/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3600" dirty="0"/>
              <a:t>Your team will be assigned a beanie baby to build a habitat for. </a:t>
            </a:r>
            <a:br>
              <a:rPr lang="en-US" altLang="en-US" sz="3600" dirty="0"/>
            </a:br>
            <a:endParaRPr lang="en-US" altLang="en-US" sz="24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3600" dirty="0"/>
              <a:t>You will need to find out what needs your animal has and meet those needs through your habitat.</a:t>
            </a:r>
            <a:br>
              <a:rPr lang="en-US" altLang="en-US" sz="3600" dirty="0"/>
            </a:br>
            <a:endParaRPr lang="en-US" altLang="en-US" sz="105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3600" dirty="0"/>
              <a:t>Be sure to create a pattern to camouflage your </a:t>
            </a:r>
            <a:r>
              <a:rPr lang="en-US" altLang="en-US" sz="3600" dirty="0" smtClean="0"/>
              <a:t>animal</a:t>
            </a:r>
            <a:r>
              <a:rPr lang="en-US" altLang="en-US" sz="3600" dirty="0"/>
              <a:t>!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altLang="en-US" sz="30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435463"/>
            <a:ext cx="10515600" cy="132556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8800" dirty="0" smtClean="0">
                <a:latin typeface="KG Beneath Your Beautiful Chunk" panose="02000000000000000000" pitchFamily="2" charset="0"/>
              </a:rPr>
              <a:t>Your Challenge</a:t>
            </a:r>
            <a:endParaRPr lang="en-US" altLang="en-US" sz="8800" dirty="0">
              <a:latin typeface="KG Beneath Your Beautiful Chun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7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17" name="Group 25"/>
          <p:cNvGraphicFramePr>
            <a:graphicFrameLocks noGrp="1"/>
          </p:cNvGraphicFramePr>
          <p:nvPr>
            <p:ph idx="1"/>
          </p:nvPr>
        </p:nvGraphicFramePr>
        <p:xfrm>
          <a:off x="5791200" y="1676401"/>
          <a:ext cx="4572000" cy="4953001"/>
        </p:xfrm>
        <a:graphic>
          <a:graphicData uri="http://schemas.openxmlformats.org/drawingml/2006/table">
            <a:tbl>
              <a:tblPr/>
              <a:tblGrid>
                <a:gridCol w="968375"/>
                <a:gridCol w="3603625"/>
              </a:tblGrid>
              <a:tr h="1238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 can identify needs that are met by an animal’s habitat.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39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 can use digital camera to take a picture of our habitat.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36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 can use the Engineering Design 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38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 can create patterns to camouflage the animals.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228600"/>
            <a:ext cx="10515600" cy="132556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8800" dirty="0" smtClean="0">
                <a:latin typeface="KG Beneath Your Beautiful Chunk" panose="02000000000000000000" pitchFamily="2" charset="0"/>
              </a:rPr>
              <a:t>By the end of the project</a:t>
            </a:r>
            <a:br>
              <a:rPr lang="en-US" altLang="en-US" sz="8800" dirty="0" smtClean="0">
                <a:latin typeface="KG Beneath Your Beautiful Chunk" panose="02000000000000000000" pitchFamily="2" charset="0"/>
              </a:rPr>
            </a:br>
            <a:r>
              <a:rPr lang="en-US" altLang="en-US" sz="8800" dirty="0" smtClean="0">
                <a:latin typeface="KG Beneath Your Beautiful Chunk" panose="02000000000000000000" pitchFamily="2" charset="0"/>
              </a:rPr>
              <a:t>you will be able to say…</a:t>
            </a:r>
            <a:endParaRPr lang="en-US" altLang="en-US" sz="8800" dirty="0">
              <a:latin typeface="KG Beneath Your Beautiful Chunk" panose="02000000000000000000" pitchFamily="2" charset="0"/>
            </a:endParaRPr>
          </a:p>
        </p:txBody>
      </p:sp>
      <p:pic>
        <p:nvPicPr>
          <p:cNvPr id="5" name="Picture 2" descr="http://sites.psu.edu/reshmajblog/wp-content/uploads/sites/885/2013/01/Beanie-Baby-Sizes-300x2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93033"/>
            <a:ext cx="4249615" cy="3810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79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4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393634"/>
              </p:ext>
            </p:extLst>
          </p:nvPr>
        </p:nvGraphicFramePr>
        <p:xfrm>
          <a:off x="3928403" y="1746739"/>
          <a:ext cx="4419600" cy="4953000"/>
        </p:xfrm>
        <a:graphic>
          <a:graphicData uri="http://schemas.openxmlformats.org/drawingml/2006/table">
            <a:tbl>
              <a:tblPr/>
              <a:tblGrid>
                <a:gridCol w="1004888"/>
                <a:gridCol w="3414712"/>
              </a:tblGrid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halk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halk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Imagine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halk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Plan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halk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Create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halk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halk" pitchFamily="2" charset="0"/>
                        </a:rPr>
                        <a:t>Improve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6" name="Picture 26" descr="as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603" y="1822939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7" name="Picture 27" descr="ima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603" y="2813539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8" name="Picture 28" descr="pl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603" y="3804139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9" name="Picture 29" descr="crea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603" y="4794739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0" name="Picture 30" descr="improv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603" y="5785339"/>
            <a:ext cx="8382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80403" y="105824"/>
            <a:ext cx="10515600" cy="132556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6000" dirty="0" smtClean="0">
                <a:latin typeface="KG Beneath Your Beautiful Chunk" panose="02000000000000000000" pitchFamily="2" charset="0"/>
              </a:rPr>
              <a:t>What is the engineering </a:t>
            </a:r>
            <a:br>
              <a:rPr lang="en-US" altLang="en-US" sz="6000" dirty="0" smtClean="0">
                <a:latin typeface="KG Beneath Your Beautiful Chunk" panose="02000000000000000000" pitchFamily="2" charset="0"/>
              </a:rPr>
            </a:br>
            <a:r>
              <a:rPr lang="en-US" altLang="en-US" sz="6000" dirty="0" smtClean="0">
                <a:latin typeface="KG Beneath Your Beautiful Chunk" panose="02000000000000000000" pitchFamily="2" charset="0"/>
              </a:rPr>
              <a:t>Design Process?</a:t>
            </a:r>
            <a:endParaRPr lang="en-US" altLang="en-US" sz="6000" dirty="0">
              <a:latin typeface="KG Beneath Your Beautiful Chun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9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7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08542"/>
              </p:ext>
            </p:extLst>
          </p:nvPr>
        </p:nvGraphicFramePr>
        <p:xfrm>
          <a:off x="3080825" y="1774875"/>
          <a:ext cx="6457069" cy="4913503"/>
        </p:xfrm>
        <a:graphic>
          <a:graphicData uri="http://schemas.openxmlformats.org/drawingml/2006/table">
            <a:tbl>
              <a:tblPr/>
              <a:tblGrid>
                <a:gridCol w="6457069"/>
              </a:tblGrid>
              <a:tr h="151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Week 1: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-Introduce Project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-Form Groups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-Begin Project Journal</a:t>
                      </a:r>
                      <a:b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(Ask, Imagine, Plan)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0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Week 2: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-Create Habitat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-Photograph Habitat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55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FF00FF"/>
                          </a:solidFill>
                          <a:latin typeface="Chalk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Week 3: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 Read letters from animals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 Draw blueprint for improvement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 Improve Houses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- Photograph Houses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68326" y="154109"/>
            <a:ext cx="10515600" cy="132556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8800" dirty="0" smtClean="0">
                <a:latin typeface="KG Beneath Your Beautiful Chunk" panose="02000000000000000000" pitchFamily="2" charset="0"/>
              </a:rPr>
              <a:t>Project Schedule</a:t>
            </a:r>
            <a:endParaRPr lang="en-US" altLang="en-US" sz="8800" dirty="0">
              <a:latin typeface="KG Beneath Your Beautiful Chun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86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8" name="Rectangle 4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4000" dirty="0" smtClean="0"/>
              <a:t>  </a:t>
            </a:r>
            <a:r>
              <a:rPr lang="en-US" altLang="en-US" sz="4400" dirty="0" smtClean="0"/>
              <a:t>After </a:t>
            </a:r>
            <a:r>
              <a:rPr lang="en-US" altLang="en-US" sz="4400" dirty="0"/>
              <a:t>you have built your habitat, your animal will write you a letter telling you what needs have been met and what you might want to rethink.  Then you’ll get to work on perfecting your habitat to meet the animal’s needs.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500062"/>
            <a:ext cx="10515600" cy="132556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8800" dirty="0" smtClean="0">
                <a:latin typeface="KG Beneath Your Beautiful Chunk" panose="02000000000000000000" pitchFamily="2" charset="0"/>
              </a:rPr>
              <a:t>Letters from your Beanies!</a:t>
            </a:r>
            <a:endParaRPr lang="en-US" altLang="en-US" sz="8800" dirty="0">
              <a:latin typeface="KG Beneath Your Beautiful Chun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9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Chalk</vt:lpstr>
      <vt:lpstr>KG A Hundred Miles</vt:lpstr>
      <vt:lpstr>KG Beneath Your Beautiful Chunk</vt:lpstr>
      <vt:lpstr>Office Theme</vt:lpstr>
      <vt:lpstr>PowerPoint Presentation</vt:lpstr>
      <vt:lpstr>Habitats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KUCKO</dc:creator>
  <cp:lastModifiedBy>KUCKO</cp:lastModifiedBy>
  <cp:revision>2</cp:revision>
  <dcterms:created xsi:type="dcterms:W3CDTF">2015-08-11T00:45:12Z</dcterms:created>
  <dcterms:modified xsi:type="dcterms:W3CDTF">2015-08-11T00:46:02Z</dcterms:modified>
</cp:coreProperties>
</file>