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7" r:id="rId1"/>
  </p:sldMasterIdLst>
  <p:notesMasterIdLst>
    <p:notesMasterId r:id="rId29"/>
  </p:notesMasterIdLst>
  <p:handoutMasterIdLst>
    <p:handoutMasterId r:id="rId30"/>
  </p:handoutMasterIdLst>
  <p:sldIdLst>
    <p:sldId id="256" r:id="rId2"/>
    <p:sldId id="298" r:id="rId3"/>
    <p:sldId id="258" r:id="rId4"/>
    <p:sldId id="259" r:id="rId5"/>
    <p:sldId id="260" r:id="rId6"/>
    <p:sldId id="262" r:id="rId7"/>
    <p:sldId id="263" r:id="rId8"/>
    <p:sldId id="261" r:id="rId9"/>
    <p:sldId id="270" r:id="rId10"/>
    <p:sldId id="265" r:id="rId11"/>
    <p:sldId id="266" r:id="rId12"/>
    <p:sldId id="267" r:id="rId13"/>
    <p:sldId id="268" r:id="rId14"/>
    <p:sldId id="271" r:id="rId15"/>
    <p:sldId id="272" r:id="rId16"/>
    <p:sldId id="276" r:id="rId17"/>
    <p:sldId id="274" r:id="rId18"/>
    <p:sldId id="275" r:id="rId19"/>
    <p:sldId id="277" r:id="rId20"/>
    <p:sldId id="278" r:id="rId21"/>
    <p:sldId id="279" r:id="rId22"/>
    <p:sldId id="280" r:id="rId23"/>
    <p:sldId id="281" r:id="rId24"/>
    <p:sldId id="300" r:id="rId25"/>
    <p:sldId id="296" r:id="rId26"/>
    <p:sldId id="297" r:id="rId27"/>
    <p:sldId id="299" r:id="rId28"/>
  </p:sldIdLst>
  <p:sldSz cx="9144000" cy="6858000" type="screen4x3"/>
  <p:notesSz cx="7315200" cy="9601200"/>
  <p:embeddedFontLst>
    <p:embeddedFont>
      <p:font typeface="LLElementaryDots" panose="020B0604020202020204" charset="0"/>
      <p:regular r:id="rId31"/>
    </p:embeddedFont>
    <p:embeddedFont>
      <p:font typeface="AdLib" panose="020B7200000000000000"/>
      <p:regular r:id="rId32"/>
    </p:embeddedFont>
    <p:embeddedFont>
      <p:font typeface="ChunkyTree" panose="020B0604020202020204" charset="0"/>
      <p:regular r:id="rId33"/>
    </p:embeddedFont>
    <p:embeddedFont>
      <p:font typeface="Pacifico" panose="020B0604020202020204" charset="0"/>
      <p:regular r:id="rId34"/>
    </p:embeddedFont>
    <p:embeddedFont>
      <p:font typeface="Calibri" panose="020F0502020204030204" pitchFamily="34" charset="0"/>
      <p:regular r:id="rId35"/>
      <p:bold r:id="rId36"/>
      <p:italic r:id="rId37"/>
      <p:boldItalic r:id="rId38"/>
    </p:embeddedFont>
    <p:embeddedFont>
      <p:font typeface="BoldDots" panose="020B0604020202020204" charset="0"/>
      <p:bold r:id="rId39"/>
    </p:embeddedFont>
    <p:embeddedFont>
      <p:font typeface="Mail Ray Stuff" panose="020B0604020202020204" charset="0"/>
      <p:regular r:id="rId40"/>
    </p:embeddedFont>
    <p:embeddedFont>
      <p:font typeface="Arial Rounded MT Bold" panose="020B0604020202020204" charset="0"/>
      <p:regular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8243"/>
    <a:srgbClr val="996633"/>
    <a:srgbClr val="663300"/>
    <a:srgbClr val="000000"/>
    <a:srgbClr val="FF6600"/>
    <a:srgbClr val="32E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1" autoAdjust="0"/>
    <p:restoredTop sz="88889" autoAdjust="0"/>
  </p:normalViewPr>
  <p:slideViewPr>
    <p:cSldViewPr>
      <p:cViewPr varScale="1">
        <p:scale>
          <a:sx n="74" d="100"/>
          <a:sy n="74" d="100"/>
        </p:scale>
        <p:origin x="1476" y="72"/>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86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3F05CB2-3D6B-4C16-9B71-B13F3A1000A9}" type="datetimeFigureOut">
              <a:rPr lang="en-US" smtClean="0"/>
              <a:pPr/>
              <a:t>8/10/2015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BEF9570-F760-478F-AFC6-87876FFF4E3E}" type="slidenum">
              <a:rPr lang="en-US" smtClean="0"/>
              <a:pPr/>
              <a:t>‹#›</a:t>
            </a:fld>
            <a:endParaRPr lang="en-US"/>
          </a:p>
        </p:txBody>
      </p:sp>
    </p:spTree>
    <p:extLst>
      <p:ext uri="{BB962C8B-B14F-4D97-AF65-F5344CB8AC3E}">
        <p14:creationId xmlns:p14="http://schemas.microsoft.com/office/powerpoint/2010/main" val="1898092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1E5522C-614B-4C3C-B35D-002EC2CA36E6}" type="datetimeFigureOut">
              <a:rPr lang="en-US" smtClean="0"/>
              <a:pPr/>
              <a:t>8/10/2015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B7C413E4-F961-4296-998E-ECEBCC811F17}" type="slidenum">
              <a:rPr lang="en-US" smtClean="0"/>
              <a:pPr/>
              <a:t>‹#›</a:t>
            </a:fld>
            <a:endParaRPr lang="en-US"/>
          </a:p>
        </p:txBody>
      </p:sp>
    </p:spTree>
    <p:extLst>
      <p:ext uri="{BB962C8B-B14F-4D97-AF65-F5344CB8AC3E}">
        <p14:creationId xmlns:p14="http://schemas.microsoft.com/office/powerpoint/2010/main" val="111669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413E4-F961-4296-998E-ECEBCC811F17}" type="slidenum">
              <a:rPr lang="en-US" smtClean="0"/>
              <a:pPr/>
              <a:t>1</a:t>
            </a:fld>
            <a:endParaRPr lang="en-US"/>
          </a:p>
        </p:txBody>
      </p:sp>
    </p:spTree>
    <p:extLst>
      <p:ext uri="{BB962C8B-B14F-4D97-AF65-F5344CB8AC3E}">
        <p14:creationId xmlns:p14="http://schemas.microsoft.com/office/powerpoint/2010/main" val="2701995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413E4-F961-4296-998E-ECEBCC811F17}" type="slidenum">
              <a:rPr lang="en-US" smtClean="0"/>
              <a:pPr/>
              <a:t>3</a:t>
            </a:fld>
            <a:endParaRPr lang="en-US"/>
          </a:p>
        </p:txBody>
      </p:sp>
    </p:spTree>
    <p:extLst>
      <p:ext uri="{BB962C8B-B14F-4D97-AF65-F5344CB8AC3E}">
        <p14:creationId xmlns:p14="http://schemas.microsoft.com/office/powerpoint/2010/main" val="2649505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slide" Target="../slides/slide3.xml"/><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gif"/></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www.facebook.com/pages/Powerpoint-Gaming/480877018686873?ref=hl" TargetMode="External"/><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hyperlink" Target="http://www.teacherspayteachers.com/Store/Powerpoint-Gaming" TargetMode="External"/><Relationship Id="rId21" Type="http://schemas.openxmlformats.org/officeDocument/2006/relationships/image" Target="../media/image43.png"/><Relationship Id="rId7" Type="http://schemas.openxmlformats.org/officeDocument/2006/relationships/hyperlink" Target="http://powerpointgaming101.blogspot.com/" TargetMode="External"/><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3.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hyperlink" Target="http://www.youtube.com/channel/UCHpr9KKs7P7xoDq3SnN1PQg" TargetMode="External"/><Relationship Id="rId11" Type="http://schemas.openxmlformats.org/officeDocument/2006/relationships/image" Target="../media/image33.png"/><Relationship Id="rId5" Type="http://schemas.openxmlformats.org/officeDocument/2006/relationships/hyperlink" Target="https://www.bloglovin.com/powerpointgaming" TargetMode="External"/><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hyperlink" Target="http://www.pinterest.com/PPTgaming/powerpoint-gaming-products/" TargetMode="External"/><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www.teacherspayteachers.com/Product/Yearly-Powerpoint-Game-License-1412215"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6.png"/><Relationship Id="rId5" Type="http://schemas.openxmlformats.org/officeDocument/2006/relationships/hyperlink" Target="http://www.teacherspayteachers.com/Product/Permanent-Powerpoint-Game-License-1412405" TargetMode="External"/><Relationship Id="rId4" Type="http://schemas.openxmlformats.org/officeDocument/2006/relationships/image" Target="../media/image4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0897"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Picture 6" descr="Go Signal 2.png">
            <a:hlinkClick r:id="" action="ppaction://hlinkshowjump?jump=nextslide"/>
          </p:cNvPr>
          <p:cNvPicPr>
            <a:picLocks noChangeAspect="1"/>
          </p:cNvPicPr>
          <p:nvPr userDrawn="1"/>
        </p:nvPicPr>
        <p:blipFill>
          <a:blip r:embed="rId3" cstate="print"/>
          <a:stretch>
            <a:fillRect/>
          </a:stretch>
        </p:blipFill>
        <p:spPr>
          <a:xfrm>
            <a:off x="7010400" y="4038600"/>
            <a:ext cx="1143000" cy="1143380"/>
          </a:xfrm>
          <a:prstGeom prst="rect">
            <a:avLst/>
          </a:prstGeom>
        </p:spPr>
      </p:pic>
      <p:sp>
        <p:nvSpPr>
          <p:cNvPr id="12" name="TextBox 11"/>
          <p:cNvSpPr txBox="1"/>
          <p:nvPr userDrawn="1"/>
        </p:nvSpPr>
        <p:spPr>
          <a:xfrm>
            <a:off x="304800" y="381000"/>
            <a:ext cx="8458200" cy="2554545"/>
          </a:xfrm>
          <a:prstGeom prst="rect">
            <a:avLst/>
          </a:prstGeom>
          <a:noFill/>
        </p:spPr>
        <p:txBody>
          <a:bodyPr wrap="square" rtlCol="0">
            <a:spAutoFit/>
          </a:bodyPr>
          <a:lstStyle/>
          <a:p>
            <a:pPr algn="r"/>
            <a:r>
              <a:rPr lang="en-US" sz="8000" dirty="0" smtClean="0">
                <a:ln>
                  <a:solidFill>
                    <a:sysClr val="windowText" lastClr="000000"/>
                  </a:solidFill>
                </a:ln>
                <a:solidFill>
                  <a:schemeClr val="bg1"/>
                </a:solidFill>
                <a:effectLst>
                  <a:glow rad="228600">
                    <a:schemeClr val="accent6">
                      <a:satMod val="175000"/>
                      <a:alpha val="40000"/>
                    </a:schemeClr>
                  </a:glow>
                  <a:outerShdw blurRad="38100" dist="38100" dir="2700000" algn="tl">
                    <a:srgbClr val="000000">
                      <a:alpha val="43137"/>
                    </a:srgbClr>
                  </a:outerShdw>
                </a:effectLst>
                <a:latin typeface="Mail Ray Stuff" pitchFamily="2" charset="0"/>
                <a:ea typeface="ChunkyTree" pitchFamily="2" charset="0"/>
              </a:rPr>
              <a:t>Ghostly</a:t>
            </a:r>
            <a:r>
              <a:rPr lang="en-US" sz="8000" dirty="0" smtClean="0">
                <a:effectLst>
                  <a:outerShdw blurRad="38100" dist="38100" dir="2700000" algn="tl">
                    <a:srgbClr val="000000">
                      <a:alpha val="43137"/>
                    </a:srgbClr>
                  </a:outerShdw>
                </a:effectLst>
                <a:latin typeface="Mail Ray Stuff" pitchFamily="2" charset="0"/>
              </a:rPr>
              <a:t> Subtraction</a:t>
            </a:r>
          </a:p>
          <a:p>
            <a:pPr algn="r"/>
            <a:r>
              <a:rPr lang="en-US" sz="8000" dirty="0" smtClean="0">
                <a:effectLst>
                  <a:outerShdw blurRad="38100" dist="38100" dir="2700000" algn="tl">
                    <a:srgbClr val="000000">
                      <a:alpha val="43137"/>
                    </a:srgbClr>
                  </a:outerShdw>
                </a:effectLst>
                <a:latin typeface="Mail Ray Stuff" pitchFamily="2" charset="0"/>
              </a:rPr>
              <a:t> Game</a:t>
            </a:r>
            <a:endParaRPr lang="en-US" sz="8000" dirty="0">
              <a:effectLst>
                <a:outerShdw blurRad="38100" dist="38100" dir="2700000" algn="tl">
                  <a:srgbClr val="000000">
                    <a:alpha val="43137"/>
                  </a:srgbClr>
                </a:outerShdw>
              </a:effectLst>
              <a:latin typeface="Mail Ray Stuff" pitchFamily="2" charset="0"/>
            </a:endParaRPr>
          </a:p>
        </p:txBody>
      </p:sp>
      <p:sp>
        <p:nvSpPr>
          <p:cNvPr id="13" name="TextBox 12"/>
          <p:cNvSpPr txBox="1"/>
          <p:nvPr userDrawn="1"/>
        </p:nvSpPr>
        <p:spPr>
          <a:xfrm>
            <a:off x="6324600" y="2895600"/>
            <a:ext cx="2514600" cy="1077218"/>
          </a:xfrm>
          <a:prstGeom prst="rect">
            <a:avLst/>
          </a:prstGeom>
          <a:noFill/>
        </p:spPr>
        <p:txBody>
          <a:bodyPr wrap="square" rtlCol="0">
            <a:spAutoFit/>
          </a:bodyPr>
          <a:lstStyle/>
          <a:p>
            <a:pPr algn="ctr"/>
            <a:r>
              <a:rPr lang="en-US" sz="3200" dirty="0" smtClean="0">
                <a:ln>
                  <a:solidFill>
                    <a:schemeClr val="tx1"/>
                  </a:solidFill>
                </a:ln>
                <a:solidFill>
                  <a:schemeClr val="bg1"/>
                </a:solidFill>
                <a:effectLst>
                  <a:outerShdw blurRad="38100" dist="38100" dir="2700000" algn="tl">
                    <a:srgbClr val="000000">
                      <a:alpha val="43137"/>
                    </a:srgbClr>
                  </a:outerShdw>
                </a:effectLst>
                <a:latin typeface="ChunkyTree" pitchFamily="2" charset="0"/>
                <a:ea typeface="ChunkyTree" pitchFamily="2" charset="0"/>
              </a:rPr>
              <a:t>Subtracting within 20</a:t>
            </a:r>
            <a:endParaRPr lang="en-US" sz="3200" dirty="0">
              <a:ln>
                <a:solidFill>
                  <a:schemeClr val="tx1"/>
                </a:solidFill>
              </a:ln>
              <a:solidFill>
                <a:schemeClr val="bg1"/>
              </a:solidFill>
              <a:effectLst>
                <a:outerShdw blurRad="38100" dist="38100" dir="2700000" algn="tl">
                  <a:srgbClr val="000000">
                    <a:alpha val="43137"/>
                  </a:srgbClr>
                </a:outerShdw>
              </a:effectLst>
              <a:latin typeface="ChunkyTree" pitchFamily="2" charset="0"/>
              <a:ea typeface="ChunkyTree" pitchFamily="2" charset="0"/>
            </a:endParaRPr>
          </a:p>
        </p:txBody>
      </p:sp>
      <p:sp>
        <p:nvSpPr>
          <p:cNvPr id="16" name="TextBox 15"/>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5">
    <p:spTree>
      <p:nvGrpSpPr>
        <p:cNvPr id="1" name=""/>
        <p:cNvGrpSpPr/>
        <p:nvPr/>
      </p:nvGrpSpPr>
      <p:grpSpPr>
        <a:xfrm>
          <a:off x="0" y="0"/>
          <a:ext cx="0" cy="0"/>
          <a:chOff x="0" y="0"/>
          <a:chExt cx="0" cy="0"/>
        </a:xfrm>
      </p:grpSpPr>
      <p:pic>
        <p:nvPicPr>
          <p:cNvPr id="67586"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5</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6">
    <p:spTree>
      <p:nvGrpSpPr>
        <p:cNvPr id="1" name=""/>
        <p:cNvGrpSpPr/>
        <p:nvPr/>
      </p:nvGrpSpPr>
      <p:grpSpPr>
        <a:xfrm>
          <a:off x="0" y="0"/>
          <a:ext cx="0" cy="0"/>
          <a:chOff x="0" y="0"/>
          <a:chExt cx="0" cy="0"/>
        </a:xfrm>
      </p:grpSpPr>
      <p:pic>
        <p:nvPicPr>
          <p:cNvPr id="68610"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6</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7">
    <p:spTree>
      <p:nvGrpSpPr>
        <p:cNvPr id="1" name=""/>
        <p:cNvGrpSpPr/>
        <p:nvPr/>
      </p:nvGrpSpPr>
      <p:grpSpPr>
        <a:xfrm>
          <a:off x="0" y="0"/>
          <a:ext cx="0" cy="0"/>
          <a:chOff x="0" y="0"/>
          <a:chExt cx="0" cy="0"/>
        </a:xfrm>
      </p:grpSpPr>
      <p:pic>
        <p:nvPicPr>
          <p:cNvPr id="69634"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7</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7">
    <p:spTree>
      <p:nvGrpSpPr>
        <p:cNvPr id="1" name=""/>
        <p:cNvGrpSpPr/>
        <p:nvPr/>
      </p:nvGrpSpPr>
      <p:grpSpPr>
        <a:xfrm>
          <a:off x="0" y="0"/>
          <a:ext cx="0" cy="0"/>
          <a:chOff x="0" y="0"/>
          <a:chExt cx="0" cy="0"/>
        </a:xfrm>
      </p:grpSpPr>
      <p:pic>
        <p:nvPicPr>
          <p:cNvPr id="68609"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8</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8" name="TextBox 7"/>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9">
    <p:spTree>
      <p:nvGrpSpPr>
        <p:cNvPr id="1" name=""/>
        <p:cNvGrpSpPr/>
        <p:nvPr/>
      </p:nvGrpSpPr>
      <p:grpSpPr>
        <a:xfrm>
          <a:off x="0" y="0"/>
          <a:ext cx="0" cy="0"/>
          <a:chOff x="0" y="0"/>
          <a:chExt cx="0" cy="0"/>
        </a:xfrm>
      </p:grpSpPr>
      <p:pic>
        <p:nvPicPr>
          <p:cNvPr id="71682"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9</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10">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pic>
          <p:nvPicPr>
            <p:cNvPr id="5"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userDrawn="1"/>
          </p:nvSpPr>
          <p:spPr>
            <a:xfrm>
              <a:off x="304800" y="304800"/>
              <a:ext cx="8534400" cy="6324600"/>
            </a:xfrm>
            <a:prstGeom prst="rect">
              <a:avLst/>
            </a:prstGeom>
            <a:solidFill>
              <a:schemeClr val="bg2"/>
            </a:solidFill>
            <a:ln w="762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10</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pic>
        <p:nvPicPr>
          <p:cNvPr id="9" name="Picture 8" descr="20.png"/>
          <p:cNvPicPr>
            <a:picLocks noChangeAspect="1"/>
          </p:cNvPicPr>
          <p:nvPr userDrawn="1"/>
        </p:nvPicPr>
        <p:blipFill>
          <a:blip r:embed="rId4" cstate="print"/>
          <a:stretch>
            <a:fillRect/>
          </a:stretch>
        </p:blipFill>
        <p:spPr>
          <a:xfrm>
            <a:off x="6096000" y="1447801"/>
            <a:ext cx="2743582" cy="3791477"/>
          </a:xfrm>
          <a:prstGeom prst="rect">
            <a:avLst/>
          </a:prstGeom>
        </p:spPr>
      </p:pic>
      <p:pic>
        <p:nvPicPr>
          <p:cNvPr id="10" name="Picture 9" descr="20.png"/>
          <p:cNvPicPr>
            <a:picLocks noChangeAspect="1"/>
          </p:cNvPicPr>
          <p:nvPr userDrawn="1"/>
        </p:nvPicPr>
        <p:blipFill>
          <a:blip r:embed="rId5" cstate="print"/>
          <a:stretch>
            <a:fillRect/>
          </a:stretch>
        </p:blipFill>
        <p:spPr>
          <a:xfrm>
            <a:off x="262223" y="1447801"/>
            <a:ext cx="2743582" cy="3791477"/>
          </a:xfrm>
          <a:prstGeom prst="rect">
            <a:avLst/>
          </a:prstGeom>
        </p:spPr>
      </p:pic>
      <p:pic>
        <p:nvPicPr>
          <p:cNvPr id="11" name="Picture 10" descr="Math Symbol Black Equal Sign.png"/>
          <p:cNvPicPr>
            <a:picLocks noChangeAspect="1"/>
          </p:cNvPicPr>
          <p:nvPr userDrawn="1"/>
        </p:nvPicPr>
        <p:blipFill>
          <a:blip r:embed="rId6" cstate="print"/>
          <a:stretch>
            <a:fillRect/>
          </a:stretch>
        </p:blipFill>
        <p:spPr>
          <a:xfrm>
            <a:off x="5516880" y="3002280"/>
            <a:ext cx="731520" cy="731520"/>
          </a:xfrm>
          <a:prstGeom prst="rect">
            <a:avLst/>
          </a:prstGeom>
        </p:spPr>
      </p:pic>
      <p:pic>
        <p:nvPicPr>
          <p:cNvPr id="12" name="Picture 11" descr="Math Symbol Black Subtraction.png"/>
          <p:cNvPicPr>
            <a:picLocks noChangeAspect="1"/>
          </p:cNvPicPr>
          <p:nvPr userDrawn="1"/>
        </p:nvPicPr>
        <p:blipFill>
          <a:blip r:embed="rId7" cstate="print"/>
          <a:stretch>
            <a:fillRect/>
          </a:stretch>
        </p:blipFill>
        <p:spPr>
          <a:xfrm>
            <a:off x="2624423" y="2971800"/>
            <a:ext cx="731520" cy="731520"/>
          </a:xfrm>
          <a:prstGeom prst="rect">
            <a:avLst/>
          </a:prstGeom>
        </p:spPr>
      </p:pic>
      <p:pic>
        <p:nvPicPr>
          <p:cNvPr id="13" name="Picture 12" descr="20.png"/>
          <p:cNvPicPr>
            <a:picLocks noChangeAspect="1"/>
          </p:cNvPicPr>
          <p:nvPr userDrawn="1"/>
        </p:nvPicPr>
        <p:blipFill>
          <a:blip r:embed="rId8" cstate="print"/>
          <a:stretch>
            <a:fillRect/>
          </a:stretch>
        </p:blipFill>
        <p:spPr>
          <a:xfrm>
            <a:off x="3124200" y="1447801"/>
            <a:ext cx="2743582" cy="3791477"/>
          </a:xfrm>
          <a:prstGeom prst="rect">
            <a:avLst/>
          </a:prstGeom>
        </p:spPr>
      </p:pic>
      <p:sp>
        <p:nvSpPr>
          <p:cNvPr id="14" name="TextBox 13"/>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11">
    <p:spTree>
      <p:nvGrpSpPr>
        <p:cNvPr id="1" name=""/>
        <p:cNvGrpSpPr/>
        <p:nvPr/>
      </p:nvGrpSpPr>
      <p:grpSpPr>
        <a:xfrm>
          <a:off x="0" y="0"/>
          <a:ext cx="0" cy="0"/>
          <a:chOff x="0" y="0"/>
          <a:chExt cx="0" cy="0"/>
        </a:xfrm>
      </p:grpSpPr>
      <p:pic>
        <p:nvPicPr>
          <p:cNvPr id="72706"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11</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12">
    <p:spTree>
      <p:nvGrpSpPr>
        <p:cNvPr id="1" name=""/>
        <p:cNvGrpSpPr/>
        <p:nvPr/>
      </p:nvGrpSpPr>
      <p:grpSpPr>
        <a:xfrm>
          <a:off x="0" y="0"/>
          <a:ext cx="0" cy="0"/>
          <a:chOff x="0" y="0"/>
          <a:chExt cx="0" cy="0"/>
        </a:xfrm>
      </p:grpSpPr>
      <p:pic>
        <p:nvPicPr>
          <p:cNvPr id="73730"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12</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13">
    <p:spTree>
      <p:nvGrpSpPr>
        <p:cNvPr id="1" name=""/>
        <p:cNvGrpSpPr/>
        <p:nvPr/>
      </p:nvGrpSpPr>
      <p:grpSpPr>
        <a:xfrm>
          <a:off x="0" y="0"/>
          <a:ext cx="0" cy="0"/>
          <a:chOff x="0" y="0"/>
          <a:chExt cx="0" cy="0"/>
        </a:xfrm>
      </p:grpSpPr>
      <p:pic>
        <p:nvPicPr>
          <p:cNvPr id="74754"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13</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14">
    <p:spTree>
      <p:nvGrpSpPr>
        <p:cNvPr id="1" name=""/>
        <p:cNvGrpSpPr/>
        <p:nvPr/>
      </p:nvGrpSpPr>
      <p:grpSpPr>
        <a:xfrm>
          <a:off x="0" y="0"/>
          <a:ext cx="0" cy="0"/>
          <a:chOff x="0" y="0"/>
          <a:chExt cx="0" cy="0"/>
        </a:xfrm>
      </p:grpSpPr>
      <p:pic>
        <p:nvPicPr>
          <p:cNvPr id="75778"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14</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9873"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15">
    <p:spTree>
      <p:nvGrpSpPr>
        <p:cNvPr id="1" name=""/>
        <p:cNvGrpSpPr/>
        <p:nvPr/>
      </p:nvGrpSpPr>
      <p:grpSpPr>
        <a:xfrm>
          <a:off x="0" y="0"/>
          <a:ext cx="0" cy="0"/>
          <a:chOff x="0" y="0"/>
          <a:chExt cx="0" cy="0"/>
        </a:xfrm>
      </p:grpSpPr>
      <p:pic>
        <p:nvPicPr>
          <p:cNvPr id="76802"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15</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16">
    <p:spTree>
      <p:nvGrpSpPr>
        <p:cNvPr id="1" name=""/>
        <p:cNvGrpSpPr/>
        <p:nvPr/>
      </p:nvGrpSpPr>
      <p:grpSpPr>
        <a:xfrm>
          <a:off x="0" y="0"/>
          <a:ext cx="0" cy="0"/>
          <a:chOff x="0" y="0"/>
          <a:chExt cx="0" cy="0"/>
        </a:xfrm>
      </p:grpSpPr>
      <p:pic>
        <p:nvPicPr>
          <p:cNvPr id="77826"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16</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17">
    <p:spTree>
      <p:nvGrpSpPr>
        <p:cNvPr id="1" name=""/>
        <p:cNvGrpSpPr/>
        <p:nvPr/>
      </p:nvGrpSpPr>
      <p:grpSpPr>
        <a:xfrm>
          <a:off x="0" y="0"/>
          <a:ext cx="0" cy="0"/>
          <a:chOff x="0" y="0"/>
          <a:chExt cx="0" cy="0"/>
        </a:xfrm>
      </p:grpSpPr>
      <p:pic>
        <p:nvPicPr>
          <p:cNvPr id="78850"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17</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18">
    <p:spTree>
      <p:nvGrpSpPr>
        <p:cNvPr id="1" name=""/>
        <p:cNvGrpSpPr/>
        <p:nvPr/>
      </p:nvGrpSpPr>
      <p:grpSpPr>
        <a:xfrm>
          <a:off x="0" y="0"/>
          <a:ext cx="0" cy="0"/>
          <a:chOff x="0" y="0"/>
          <a:chExt cx="0" cy="0"/>
        </a:xfrm>
      </p:grpSpPr>
      <p:pic>
        <p:nvPicPr>
          <p:cNvPr id="79874"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18</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19">
    <p:spTree>
      <p:nvGrpSpPr>
        <p:cNvPr id="1" name=""/>
        <p:cNvGrpSpPr/>
        <p:nvPr/>
      </p:nvGrpSpPr>
      <p:grpSpPr>
        <a:xfrm>
          <a:off x="0" y="0"/>
          <a:ext cx="0" cy="0"/>
          <a:chOff x="0" y="0"/>
          <a:chExt cx="0" cy="0"/>
        </a:xfrm>
      </p:grpSpPr>
      <p:pic>
        <p:nvPicPr>
          <p:cNvPr id="80898"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19</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20">
    <p:spTree>
      <p:nvGrpSpPr>
        <p:cNvPr id="1" name=""/>
        <p:cNvGrpSpPr/>
        <p:nvPr/>
      </p:nvGrpSpPr>
      <p:grpSpPr>
        <a:xfrm>
          <a:off x="0" y="0"/>
          <a:ext cx="0" cy="0"/>
          <a:chOff x="0" y="0"/>
          <a:chExt cx="0" cy="0"/>
        </a:xfrm>
      </p:grpSpPr>
      <p:pic>
        <p:nvPicPr>
          <p:cNvPr id="81922"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20</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Q20">
    <p:spTree>
      <p:nvGrpSpPr>
        <p:cNvPr id="1" name=""/>
        <p:cNvGrpSpPr/>
        <p:nvPr/>
      </p:nvGrpSpPr>
      <p:grpSpPr>
        <a:xfrm>
          <a:off x="0" y="0"/>
          <a:ext cx="0" cy="0"/>
          <a:chOff x="0" y="0"/>
          <a:chExt cx="0" cy="0"/>
        </a:xfrm>
      </p:grpSpPr>
      <p:pic>
        <p:nvPicPr>
          <p:cNvPr id="8294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Tie Breaker</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8" name="TextBox 7"/>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U">
    <p:spTree>
      <p:nvGrpSpPr>
        <p:cNvPr id="1" name=""/>
        <p:cNvGrpSpPr/>
        <p:nvPr/>
      </p:nvGrpSpPr>
      <p:grpSpPr>
        <a:xfrm>
          <a:off x="0" y="0"/>
          <a:ext cx="0" cy="0"/>
          <a:chOff x="0" y="0"/>
          <a:chExt cx="0" cy="0"/>
        </a:xfrm>
      </p:grpSpPr>
      <p:pic>
        <p:nvPicPr>
          <p:cNvPr id="55297"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userDrawn="1"/>
        </p:nvSpPr>
        <p:spPr>
          <a:xfrm>
            <a:off x="838200" y="762000"/>
            <a:ext cx="7543800" cy="769441"/>
          </a:xfrm>
          <a:prstGeom prst="rect">
            <a:avLst/>
          </a:prstGeom>
          <a:noFill/>
        </p:spPr>
        <p:txBody>
          <a:bodyPr wrap="square" rtlCol="0">
            <a:spAutoFit/>
          </a:bodyPr>
          <a:lstStyle/>
          <a:p>
            <a:pPr algn="ctr"/>
            <a:r>
              <a:rPr lang="en-US" sz="4400" dirty="0" smtClean="0">
                <a:latin typeface="Arial Rounded MT Bold" pitchFamily="34" charset="0"/>
              </a:rPr>
              <a:t>Terms</a:t>
            </a:r>
            <a:r>
              <a:rPr lang="en-US" sz="4400" baseline="0" dirty="0" smtClean="0">
                <a:latin typeface="Arial Rounded MT Bold" pitchFamily="34" charset="0"/>
              </a:rPr>
              <a:t> of Use</a:t>
            </a:r>
            <a:endParaRPr lang="en-US" sz="4400" dirty="0">
              <a:latin typeface="Arial Rounded MT Bold" pitchFamily="34" charset="0"/>
            </a:endParaRPr>
          </a:p>
        </p:txBody>
      </p:sp>
      <p:sp>
        <p:nvSpPr>
          <p:cNvPr id="8" name="TextBox 7"/>
          <p:cNvSpPr txBox="1"/>
          <p:nvPr userDrawn="1"/>
        </p:nvSpPr>
        <p:spPr>
          <a:xfrm>
            <a:off x="990600" y="1447800"/>
            <a:ext cx="7391400" cy="4585871"/>
          </a:xfrm>
          <a:prstGeom prst="rect">
            <a:avLst/>
          </a:prstGeom>
          <a:noFill/>
        </p:spPr>
        <p:txBody>
          <a:bodyPr wrap="square" rtlCol="0">
            <a:spAutoFit/>
          </a:bodyPr>
          <a:lstStyle/>
          <a:p>
            <a:pPr lvl="0"/>
            <a:r>
              <a:rPr lang="en-US" sz="1800" kern="1200" dirty="0" smtClean="0">
                <a:solidFill>
                  <a:schemeClr val="tx1"/>
                </a:solidFill>
                <a:latin typeface="Arial Rounded MT Bold" pitchFamily="34" charset="0"/>
                <a:ea typeface="+mn-ea"/>
                <a:cs typeface="Arial" charset="0"/>
              </a:rPr>
              <a:t>You may use this game for your classroom. Please do not share if you did not purchase multiple licenses. Do not alter them in any way. Please do not copy or resell my products!</a:t>
            </a:r>
          </a:p>
          <a:p>
            <a:r>
              <a:rPr lang="en-US" sz="1800" kern="1200" dirty="0" smtClean="0">
                <a:solidFill>
                  <a:schemeClr val="tx1"/>
                </a:solidFill>
                <a:latin typeface="Arial Rounded MT Bold" pitchFamily="34" charset="0"/>
                <a:ea typeface="+mn-ea"/>
                <a:cs typeface="Arial" charset="0"/>
              </a:rPr>
              <a:t> </a:t>
            </a:r>
          </a:p>
          <a:p>
            <a:pPr lvl="0"/>
            <a:r>
              <a:rPr lang="en-US" sz="1800" kern="1200" dirty="0" smtClean="0">
                <a:solidFill>
                  <a:schemeClr val="tx1"/>
                </a:solidFill>
                <a:latin typeface="Arial Rounded MT Bold" pitchFamily="34" charset="0"/>
                <a:ea typeface="+mn-ea"/>
                <a:cs typeface="Arial" charset="0"/>
              </a:rPr>
              <a:t>Please provide feedback! Go to “</a:t>
            </a:r>
            <a:r>
              <a:rPr lang="en-US" sz="1800" kern="1200" dirty="0" smtClean="0">
                <a:solidFill>
                  <a:srgbClr val="FF0000"/>
                </a:solidFill>
                <a:latin typeface="Arial Rounded MT Bold" pitchFamily="34" charset="0"/>
                <a:ea typeface="+mn-ea"/>
                <a:cs typeface="Arial" charset="0"/>
              </a:rPr>
              <a:t>My Purchases</a:t>
            </a:r>
            <a:r>
              <a:rPr lang="en-US" sz="1800" kern="1200" dirty="0" smtClean="0">
                <a:solidFill>
                  <a:schemeClr val="tx1"/>
                </a:solidFill>
                <a:latin typeface="Arial Rounded MT Bold" pitchFamily="34" charset="0"/>
                <a:ea typeface="+mn-ea"/>
                <a:cs typeface="Arial" charset="0"/>
              </a:rPr>
              <a:t>” and click “</a:t>
            </a:r>
            <a:r>
              <a:rPr lang="en-US" sz="1800" kern="1200" dirty="0" smtClean="0">
                <a:solidFill>
                  <a:srgbClr val="FF0000"/>
                </a:solidFill>
                <a:latin typeface="Arial Rounded MT Bold" pitchFamily="34" charset="0"/>
                <a:ea typeface="+mn-ea"/>
                <a:cs typeface="Arial" charset="0"/>
              </a:rPr>
              <a:t>Provide Feedback</a:t>
            </a:r>
            <a:r>
              <a:rPr lang="en-US" sz="1800" kern="1200" dirty="0" smtClean="0">
                <a:solidFill>
                  <a:schemeClr val="tx1"/>
                </a:solidFill>
                <a:latin typeface="Arial Rounded MT Bold" pitchFamily="34" charset="0"/>
                <a:ea typeface="+mn-ea"/>
                <a:cs typeface="Arial" charset="0"/>
              </a:rPr>
              <a:t>”. Earn TPT Credit for future purchases! </a:t>
            </a:r>
          </a:p>
          <a:p>
            <a:r>
              <a:rPr lang="en-US" sz="1800" kern="1200" dirty="0" smtClean="0">
                <a:solidFill>
                  <a:schemeClr val="tx1"/>
                </a:solidFill>
                <a:latin typeface="Arial Rounded MT Bold" pitchFamily="34" charset="0"/>
                <a:ea typeface="+mn-ea"/>
                <a:cs typeface="Arial" charset="0"/>
              </a:rPr>
              <a:t> </a:t>
            </a:r>
          </a:p>
          <a:p>
            <a:pPr lvl="0"/>
            <a:r>
              <a:rPr lang="en-US" sz="1800" kern="1200" dirty="0" smtClean="0">
                <a:solidFill>
                  <a:schemeClr val="tx1"/>
                </a:solidFill>
                <a:latin typeface="Arial Rounded MT Bold" pitchFamily="34" charset="0"/>
                <a:ea typeface="+mn-ea"/>
                <a:cs typeface="Arial" charset="0"/>
              </a:rPr>
              <a:t>Become a follower on </a:t>
            </a:r>
            <a:r>
              <a:rPr lang="en-US" sz="1800" u="sng" kern="1200" dirty="0" err="1" smtClean="0">
                <a:solidFill>
                  <a:schemeClr val="tx1"/>
                </a:solidFill>
                <a:latin typeface="Arial Rounded MT Bold" pitchFamily="34" charset="0"/>
                <a:ea typeface="+mn-ea"/>
                <a:cs typeface="Arial" charset="0"/>
                <a:hlinkClick r:id="rId3"/>
              </a:rPr>
              <a:t>TpT</a:t>
            </a:r>
            <a:r>
              <a:rPr lang="en-US" sz="1800" kern="1200" dirty="0" smtClean="0">
                <a:solidFill>
                  <a:schemeClr val="tx1"/>
                </a:solidFill>
                <a:latin typeface="Arial Rounded MT Bold" pitchFamily="34" charset="0"/>
                <a:ea typeface="+mn-ea"/>
                <a:cs typeface="Arial" charset="0"/>
              </a:rPr>
              <a:t>, </a:t>
            </a:r>
            <a:r>
              <a:rPr lang="en-US" sz="1800" u="sng" kern="1200" dirty="0" err="1" smtClean="0">
                <a:solidFill>
                  <a:schemeClr val="tx1"/>
                </a:solidFill>
                <a:latin typeface="Arial Rounded MT Bold" pitchFamily="34" charset="0"/>
                <a:ea typeface="+mn-ea"/>
                <a:cs typeface="Arial" charset="0"/>
                <a:hlinkClick r:id="rId4"/>
              </a:rPr>
              <a:t>Pinterest</a:t>
            </a:r>
            <a:r>
              <a:rPr lang="en-US" sz="1800" kern="1200" dirty="0" smtClean="0">
                <a:solidFill>
                  <a:schemeClr val="tx1"/>
                </a:solidFill>
                <a:latin typeface="Arial Rounded MT Bold" pitchFamily="34" charset="0"/>
                <a:ea typeface="+mn-ea"/>
                <a:cs typeface="Arial" charset="0"/>
              </a:rPr>
              <a:t>, </a:t>
            </a:r>
            <a:r>
              <a:rPr lang="en-US" sz="1800" u="sng" kern="1200" dirty="0" err="1" smtClean="0">
                <a:solidFill>
                  <a:schemeClr val="tx1"/>
                </a:solidFill>
                <a:latin typeface="Arial Rounded MT Bold" pitchFamily="34" charset="0"/>
                <a:ea typeface="+mn-ea"/>
                <a:cs typeface="Arial" charset="0"/>
                <a:hlinkClick r:id="rId5"/>
              </a:rPr>
              <a:t>Bloglovin</a:t>
            </a:r>
            <a:r>
              <a:rPr lang="en-US" sz="1800" u="sng" kern="1200" dirty="0" smtClean="0">
                <a:solidFill>
                  <a:schemeClr val="tx1"/>
                </a:solidFill>
                <a:latin typeface="Arial Rounded MT Bold" pitchFamily="34" charset="0"/>
                <a:ea typeface="+mn-ea"/>
                <a:cs typeface="Arial" charset="0"/>
                <a:hlinkClick r:id="rId5"/>
              </a:rPr>
              <a:t>’</a:t>
            </a:r>
            <a:r>
              <a:rPr lang="en-US" sz="1800" kern="1200" dirty="0" smtClean="0">
                <a:solidFill>
                  <a:schemeClr val="tx1"/>
                </a:solidFill>
                <a:latin typeface="Arial Rounded MT Bold" pitchFamily="34" charset="0"/>
                <a:ea typeface="+mn-ea"/>
                <a:cs typeface="Arial" charset="0"/>
              </a:rPr>
              <a:t>, </a:t>
            </a:r>
            <a:r>
              <a:rPr lang="en-US" sz="1800" u="sng" kern="1200" dirty="0" smtClean="0">
                <a:solidFill>
                  <a:schemeClr val="tx1"/>
                </a:solidFill>
                <a:latin typeface="Arial Rounded MT Bold" pitchFamily="34" charset="0"/>
                <a:ea typeface="+mn-ea"/>
                <a:cs typeface="Arial" charset="0"/>
                <a:hlinkClick r:id="rId6"/>
              </a:rPr>
              <a:t>YouTube</a:t>
            </a:r>
            <a:r>
              <a:rPr lang="en-US" sz="1800" kern="1200" dirty="0" smtClean="0">
                <a:solidFill>
                  <a:schemeClr val="tx1"/>
                </a:solidFill>
                <a:latin typeface="Arial Rounded MT Bold" pitchFamily="34" charset="0"/>
                <a:ea typeface="+mn-ea"/>
                <a:cs typeface="Arial" charset="0"/>
              </a:rPr>
              <a:t>, </a:t>
            </a:r>
            <a:r>
              <a:rPr lang="en-US" sz="1800" u="sng" kern="1200" dirty="0" smtClean="0">
                <a:solidFill>
                  <a:schemeClr val="tx1"/>
                </a:solidFill>
                <a:latin typeface="Arial Rounded MT Bold" pitchFamily="34" charset="0"/>
                <a:ea typeface="+mn-ea"/>
                <a:cs typeface="Arial" charset="0"/>
                <a:hlinkClick r:id="rId7"/>
              </a:rPr>
              <a:t>my Blog</a:t>
            </a:r>
            <a:r>
              <a:rPr lang="en-US" sz="1800" kern="1200" dirty="0" smtClean="0">
                <a:solidFill>
                  <a:schemeClr val="tx1"/>
                </a:solidFill>
                <a:latin typeface="Arial Rounded MT Bold" pitchFamily="34" charset="0"/>
                <a:ea typeface="+mn-ea"/>
                <a:cs typeface="Arial" charset="0"/>
              </a:rPr>
              <a:t>, and </a:t>
            </a:r>
            <a:r>
              <a:rPr lang="en-US" sz="1800" u="sng" kern="1200" dirty="0" err="1" smtClean="0">
                <a:solidFill>
                  <a:schemeClr val="tx1"/>
                </a:solidFill>
                <a:latin typeface="Arial Rounded MT Bold" pitchFamily="34" charset="0"/>
                <a:ea typeface="+mn-ea"/>
                <a:cs typeface="Arial" charset="0"/>
                <a:hlinkClick r:id="rId8"/>
              </a:rPr>
              <a:t>Facebook</a:t>
            </a:r>
            <a:r>
              <a:rPr lang="en-US" sz="1800" kern="1200" dirty="0" smtClean="0">
                <a:solidFill>
                  <a:schemeClr val="tx1"/>
                </a:solidFill>
                <a:latin typeface="Arial Rounded MT Bold" pitchFamily="34" charset="0"/>
                <a:ea typeface="+mn-ea"/>
                <a:cs typeface="Arial" charset="0"/>
              </a:rPr>
              <a:t> to win prizes.</a:t>
            </a:r>
          </a:p>
          <a:p>
            <a:r>
              <a:rPr lang="en-US" sz="1800" kern="1200" dirty="0" smtClean="0">
                <a:solidFill>
                  <a:schemeClr val="tx1"/>
                </a:solidFill>
                <a:latin typeface="Arial Rounded MT Bold" pitchFamily="34" charset="0"/>
                <a:ea typeface="+mn-ea"/>
                <a:cs typeface="Arial" charset="0"/>
              </a:rPr>
              <a:t> </a:t>
            </a:r>
          </a:p>
          <a:p>
            <a:r>
              <a:rPr lang="en-US" sz="1800" kern="1200" dirty="0" smtClean="0">
                <a:solidFill>
                  <a:schemeClr val="tx1"/>
                </a:solidFill>
                <a:latin typeface="Arial Rounded MT Bold" pitchFamily="34" charset="0"/>
                <a:ea typeface="+mn-ea"/>
                <a:cs typeface="Arial" charset="0"/>
              </a:rPr>
              <a:t>Clip</a:t>
            </a:r>
            <a:r>
              <a:rPr lang="en-US" sz="1800" kern="1200" baseline="0" dirty="0" smtClean="0">
                <a:solidFill>
                  <a:schemeClr val="tx1"/>
                </a:solidFill>
                <a:latin typeface="Arial Rounded MT Bold" pitchFamily="34" charset="0"/>
                <a:ea typeface="+mn-ea"/>
                <a:cs typeface="Arial" charset="0"/>
              </a:rPr>
              <a:t> Art by Zip-a-Dee-Doo-Dah Designs and Teaching in the Tangass.  </a:t>
            </a:r>
            <a:endParaRPr lang="en-US" sz="1800" kern="1200" dirty="0" smtClean="0">
              <a:solidFill>
                <a:schemeClr val="tx1"/>
              </a:solidFill>
              <a:latin typeface="Arial Rounded MT Bold" pitchFamily="34" charset="0"/>
              <a:ea typeface="+mn-ea"/>
              <a:cs typeface="Arial" charset="0"/>
            </a:endParaRPr>
          </a:p>
          <a:p>
            <a:endParaRPr lang="en-US" sz="1800" kern="1200" dirty="0" smtClean="0">
              <a:solidFill>
                <a:schemeClr val="tx1"/>
              </a:solidFill>
              <a:latin typeface="Arial Rounded MT Bold" pitchFamily="34" charset="0"/>
              <a:ea typeface="+mn-ea"/>
              <a:cs typeface="Arial" charset="0"/>
            </a:endParaRPr>
          </a:p>
          <a:p>
            <a:pPr algn="ctr"/>
            <a:endParaRPr lang="en-US" sz="4000" kern="1200" dirty="0" smtClean="0">
              <a:solidFill>
                <a:schemeClr val="tx1"/>
              </a:solidFill>
              <a:latin typeface="Arial Rounded MT Bold" pitchFamily="34" charset="0"/>
              <a:ea typeface="+mn-ea"/>
              <a:cs typeface="Arial" charset="0"/>
            </a:endParaRPr>
          </a:p>
          <a:p>
            <a:endParaRPr lang="en-US" dirty="0">
              <a:latin typeface="Arial Rounded MT Bold" pitchFamily="34" charset="0"/>
            </a:endParaRPr>
          </a:p>
        </p:txBody>
      </p:sp>
      <p:pic>
        <p:nvPicPr>
          <p:cNvPr id="10" name="Picture 9" descr="ClipartCredit_TeachersPayTeachers.png"/>
          <p:cNvPicPr>
            <a:picLocks noChangeAspect="1"/>
          </p:cNvPicPr>
          <p:nvPr userDrawn="1"/>
        </p:nvPicPr>
        <p:blipFill>
          <a:blip r:embed="rId9" cstate="print"/>
          <a:stretch>
            <a:fillRect/>
          </a:stretch>
        </p:blipFill>
        <p:spPr>
          <a:xfrm>
            <a:off x="6934200" y="4724400"/>
            <a:ext cx="1301552" cy="1415799"/>
          </a:xfrm>
          <a:prstGeom prst="rect">
            <a:avLst/>
          </a:prstGeom>
        </p:spPr>
      </p:pic>
      <p:grpSp>
        <p:nvGrpSpPr>
          <p:cNvPr id="5" name="Group 4"/>
          <p:cNvGrpSpPr/>
          <p:nvPr userDrawn="1"/>
        </p:nvGrpSpPr>
        <p:grpSpPr>
          <a:xfrm>
            <a:off x="3011200" y="4953000"/>
            <a:ext cx="3198544" cy="996045"/>
            <a:chOff x="3011200" y="4953000"/>
            <a:chExt cx="3198544" cy="996045"/>
          </a:xfrm>
        </p:grpSpPr>
        <p:pic>
          <p:nvPicPr>
            <p:cNvPr id="7" name="Picture 6" descr="H_BoldBurstAlphabet.png"/>
            <p:cNvPicPr>
              <a:picLocks noChangeAspect="1"/>
            </p:cNvPicPr>
            <p:nvPr userDrawn="1"/>
          </p:nvPicPr>
          <p:blipFill>
            <a:blip r:embed="rId10" cstate="print"/>
            <a:stretch>
              <a:fillRect/>
            </a:stretch>
          </p:blipFill>
          <p:spPr>
            <a:xfrm>
              <a:off x="3733800" y="4953000"/>
              <a:ext cx="403334" cy="457200"/>
            </a:xfrm>
            <a:prstGeom prst="rect">
              <a:avLst/>
            </a:prstGeom>
          </p:spPr>
        </p:pic>
        <p:pic>
          <p:nvPicPr>
            <p:cNvPr id="9" name="Picture 8" descr="H_BoldBurstAlphabet.png"/>
            <p:cNvPicPr>
              <a:picLocks noChangeAspect="1"/>
            </p:cNvPicPr>
            <p:nvPr userDrawn="1"/>
          </p:nvPicPr>
          <p:blipFill>
            <a:blip r:embed="rId11" cstate="print"/>
            <a:stretch>
              <a:fillRect/>
            </a:stretch>
          </p:blipFill>
          <p:spPr>
            <a:xfrm>
              <a:off x="4133201" y="4953000"/>
              <a:ext cx="379738" cy="457200"/>
            </a:xfrm>
            <a:prstGeom prst="rect">
              <a:avLst/>
            </a:prstGeom>
          </p:spPr>
        </p:pic>
        <p:pic>
          <p:nvPicPr>
            <p:cNvPr id="11" name="Picture 10" descr="H_BoldBurstAlphabet.png"/>
            <p:cNvPicPr>
              <a:picLocks noChangeAspect="1"/>
            </p:cNvPicPr>
            <p:nvPr userDrawn="1"/>
          </p:nvPicPr>
          <p:blipFill>
            <a:blip r:embed="rId12" cstate="print"/>
            <a:stretch>
              <a:fillRect/>
            </a:stretch>
          </p:blipFill>
          <p:spPr>
            <a:xfrm>
              <a:off x="4495800" y="4953000"/>
              <a:ext cx="321865" cy="457200"/>
            </a:xfrm>
            <a:prstGeom prst="rect">
              <a:avLst/>
            </a:prstGeom>
          </p:spPr>
        </p:pic>
        <p:pic>
          <p:nvPicPr>
            <p:cNvPr id="12" name="Picture 11" descr="H_BoldBurstAlphabet.png"/>
            <p:cNvPicPr>
              <a:picLocks noChangeAspect="1"/>
            </p:cNvPicPr>
            <p:nvPr userDrawn="1"/>
          </p:nvPicPr>
          <p:blipFill>
            <a:blip r:embed="rId12" cstate="print"/>
            <a:stretch>
              <a:fillRect/>
            </a:stretch>
          </p:blipFill>
          <p:spPr>
            <a:xfrm>
              <a:off x="4800600" y="4953000"/>
              <a:ext cx="321865" cy="457200"/>
            </a:xfrm>
            <a:prstGeom prst="rect">
              <a:avLst/>
            </a:prstGeom>
          </p:spPr>
        </p:pic>
        <p:pic>
          <p:nvPicPr>
            <p:cNvPr id="13" name="Picture 12" descr="H_BoldBurstAlphabet.png"/>
            <p:cNvPicPr>
              <a:picLocks noChangeAspect="1"/>
            </p:cNvPicPr>
            <p:nvPr userDrawn="1"/>
          </p:nvPicPr>
          <p:blipFill>
            <a:blip r:embed="rId13" cstate="print"/>
            <a:stretch>
              <a:fillRect/>
            </a:stretch>
          </p:blipFill>
          <p:spPr>
            <a:xfrm>
              <a:off x="5105399" y="4953000"/>
              <a:ext cx="405115" cy="457200"/>
            </a:xfrm>
            <a:prstGeom prst="rect">
              <a:avLst/>
            </a:prstGeom>
          </p:spPr>
        </p:pic>
        <p:pic>
          <p:nvPicPr>
            <p:cNvPr id="14" name="Picture 13" descr="H_BoldBurstAlphabet.png"/>
            <p:cNvPicPr>
              <a:picLocks noChangeAspect="1"/>
            </p:cNvPicPr>
            <p:nvPr userDrawn="1"/>
          </p:nvPicPr>
          <p:blipFill>
            <a:blip r:embed="rId14" cstate="print"/>
            <a:stretch>
              <a:fillRect/>
            </a:stretch>
          </p:blipFill>
          <p:spPr>
            <a:xfrm>
              <a:off x="3011200" y="5486400"/>
              <a:ext cx="324536" cy="457200"/>
            </a:xfrm>
            <a:prstGeom prst="rect">
              <a:avLst/>
            </a:prstGeom>
          </p:spPr>
        </p:pic>
        <p:pic>
          <p:nvPicPr>
            <p:cNvPr id="15" name="Picture 14" descr="H_BoldBurstAlphabet.png"/>
            <p:cNvPicPr>
              <a:picLocks noChangeAspect="1"/>
            </p:cNvPicPr>
            <p:nvPr userDrawn="1"/>
          </p:nvPicPr>
          <p:blipFill>
            <a:blip r:embed="rId15" cstate="print"/>
            <a:stretch>
              <a:fillRect/>
            </a:stretch>
          </p:blipFill>
          <p:spPr>
            <a:xfrm>
              <a:off x="3410378" y="5486400"/>
              <a:ext cx="301386" cy="457200"/>
            </a:xfrm>
            <a:prstGeom prst="rect">
              <a:avLst/>
            </a:prstGeom>
          </p:spPr>
        </p:pic>
        <p:pic>
          <p:nvPicPr>
            <p:cNvPr id="16" name="Picture 15" descr="H_BoldBurstAlphabet.png"/>
            <p:cNvPicPr>
              <a:picLocks noChangeAspect="1"/>
            </p:cNvPicPr>
            <p:nvPr userDrawn="1"/>
          </p:nvPicPr>
          <p:blipFill>
            <a:blip r:embed="rId16" cstate="print"/>
            <a:stretch>
              <a:fillRect/>
            </a:stretch>
          </p:blipFill>
          <p:spPr>
            <a:xfrm>
              <a:off x="3733801" y="5521240"/>
              <a:ext cx="321865" cy="387520"/>
            </a:xfrm>
            <a:prstGeom prst="rect">
              <a:avLst/>
            </a:prstGeom>
          </p:spPr>
        </p:pic>
        <p:pic>
          <p:nvPicPr>
            <p:cNvPr id="17" name="Picture 16" descr="H_BoldBurstAlphabet.png"/>
            <p:cNvPicPr>
              <a:picLocks noChangeAspect="1"/>
            </p:cNvPicPr>
            <p:nvPr userDrawn="1"/>
          </p:nvPicPr>
          <p:blipFill>
            <a:blip r:embed="rId17" cstate="print"/>
            <a:stretch>
              <a:fillRect/>
            </a:stretch>
          </p:blipFill>
          <p:spPr>
            <a:xfrm>
              <a:off x="4038601" y="5494630"/>
              <a:ext cx="321865" cy="440740"/>
            </a:xfrm>
            <a:prstGeom prst="rect">
              <a:avLst/>
            </a:prstGeom>
          </p:spPr>
        </p:pic>
        <p:pic>
          <p:nvPicPr>
            <p:cNvPr id="18" name="Picture 17" descr="H_BoldBurstAlphabet.png"/>
            <p:cNvPicPr>
              <a:picLocks noChangeAspect="1"/>
            </p:cNvPicPr>
            <p:nvPr userDrawn="1"/>
          </p:nvPicPr>
          <p:blipFill>
            <a:blip r:embed="rId10" cstate="print"/>
            <a:stretch>
              <a:fillRect/>
            </a:stretch>
          </p:blipFill>
          <p:spPr>
            <a:xfrm>
              <a:off x="4344291" y="5486400"/>
              <a:ext cx="403333" cy="457200"/>
            </a:xfrm>
            <a:prstGeom prst="rect">
              <a:avLst/>
            </a:prstGeom>
          </p:spPr>
        </p:pic>
        <p:pic>
          <p:nvPicPr>
            <p:cNvPr id="19" name="Picture 18" descr="H_BoldBurstAlphabet.png"/>
            <p:cNvPicPr>
              <a:picLocks noChangeAspect="1"/>
            </p:cNvPicPr>
            <p:nvPr userDrawn="1"/>
          </p:nvPicPr>
          <p:blipFill>
            <a:blip r:embed="rId18" cstate="print"/>
            <a:stretch>
              <a:fillRect/>
            </a:stretch>
          </p:blipFill>
          <p:spPr>
            <a:xfrm>
              <a:off x="4832579" y="5478170"/>
              <a:ext cx="186975" cy="457200"/>
            </a:xfrm>
            <a:prstGeom prst="rect">
              <a:avLst/>
            </a:prstGeom>
          </p:spPr>
        </p:pic>
        <p:pic>
          <p:nvPicPr>
            <p:cNvPr id="20" name="Picture 19" descr="H_BoldBurstAlphabet.png"/>
            <p:cNvPicPr>
              <a:picLocks noChangeAspect="1"/>
            </p:cNvPicPr>
            <p:nvPr userDrawn="1"/>
          </p:nvPicPr>
          <p:blipFill>
            <a:blip r:embed="rId19" cstate="print"/>
            <a:stretch>
              <a:fillRect/>
            </a:stretch>
          </p:blipFill>
          <p:spPr>
            <a:xfrm>
              <a:off x="5029200" y="5486400"/>
              <a:ext cx="471448" cy="457200"/>
            </a:xfrm>
            <a:prstGeom prst="rect">
              <a:avLst/>
            </a:prstGeom>
          </p:spPr>
        </p:pic>
        <p:pic>
          <p:nvPicPr>
            <p:cNvPr id="21" name="Picture 20" descr="H_BoldBurstAlphabet.png"/>
            <p:cNvPicPr>
              <a:picLocks noChangeAspect="1"/>
            </p:cNvPicPr>
            <p:nvPr userDrawn="1"/>
          </p:nvPicPr>
          <p:blipFill>
            <a:blip r:embed="rId20" cstate="print"/>
            <a:stretch>
              <a:fillRect/>
            </a:stretch>
          </p:blipFill>
          <p:spPr>
            <a:xfrm>
              <a:off x="5486399" y="5486400"/>
              <a:ext cx="403334" cy="457200"/>
            </a:xfrm>
            <a:prstGeom prst="rect">
              <a:avLst/>
            </a:prstGeom>
          </p:spPr>
        </p:pic>
        <p:pic>
          <p:nvPicPr>
            <p:cNvPr id="22" name="Picture 21" descr="H_BoldBurstAlphabet.png"/>
            <p:cNvPicPr>
              <a:picLocks noChangeAspect="1"/>
            </p:cNvPicPr>
            <p:nvPr userDrawn="1"/>
          </p:nvPicPr>
          <p:blipFill>
            <a:blip r:embed="rId21" cstate="print"/>
            <a:stretch>
              <a:fillRect/>
            </a:stretch>
          </p:blipFill>
          <p:spPr>
            <a:xfrm>
              <a:off x="5867400" y="5491845"/>
              <a:ext cx="342344" cy="457200"/>
            </a:xfrm>
            <a:prstGeom prst="rect">
              <a:avLst/>
            </a:prstGeom>
          </p:spPr>
        </p:pic>
      </p:grpSp>
      <p:pic>
        <p:nvPicPr>
          <p:cNvPr id="26" name="Picture 25" descr="ClipartCredit_TeachersPayTeachers.png"/>
          <p:cNvPicPr>
            <a:picLocks noChangeAspect="1"/>
          </p:cNvPicPr>
          <p:nvPr userDrawn="1"/>
        </p:nvPicPr>
        <p:blipFill>
          <a:blip r:embed="rId22" cstate="print"/>
          <a:stretch>
            <a:fillRect/>
          </a:stretch>
        </p:blipFill>
        <p:spPr>
          <a:xfrm>
            <a:off x="1295400" y="4876800"/>
            <a:ext cx="1301552" cy="1301552"/>
          </a:xfrm>
          <a:prstGeom prst="rect">
            <a:avLst/>
          </a:prstGeom>
        </p:spPr>
      </p:pic>
      <p:sp>
        <p:nvSpPr>
          <p:cNvPr id="27" name="TextBox 26"/>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4273"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685800" y="685800"/>
            <a:ext cx="7848600" cy="1446550"/>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AdLib" pitchFamily="34" charset="0"/>
              </a:rPr>
              <a:t>Love this game? </a:t>
            </a:r>
          </a:p>
          <a:p>
            <a:pPr algn="ctr"/>
            <a:r>
              <a:rPr lang="en-US" sz="4400" dirty="0" smtClean="0">
                <a:effectLst>
                  <a:outerShdw blurRad="38100" dist="38100" dir="2700000" algn="tl">
                    <a:srgbClr val="000000">
                      <a:alpha val="43137"/>
                    </a:srgbClr>
                  </a:outerShdw>
                </a:effectLst>
                <a:latin typeface="AdLib" pitchFamily="34" charset="0"/>
              </a:rPr>
              <a:t>Want more?</a:t>
            </a:r>
            <a:endParaRPr lang="en-US" sz="4400" dirty="0">
              <a:effectLst>
                <a:outerShdw blurRad="38100" dist="38100" dir="2700000" algn="tl">
                  <a:srgbClr val="000000">
                    <a:alpha val="43137"/>
                  </a:srgbClr>
                </a:outerShdw>
              </a:effectLst>
              <a:latin typeface="AdLib" pitchFamily="34" charset="0"/>
            </a:endParaRPr>
          </a:p>
        </p:txBody>
      </p:sp>
      <p:pic>
        <p:nvPicPr>
          <p:cNvPr id="5" name="Picture 4" descr="Cover.png">
            <a:hlinkClick r:id="rId3"/>
          </p:cNvPr>
          <p:cNvPicPr>
            <a:picLocks noChangeAspect="1"/>
          </p:cNvPicPr>
          <p:nvPr userDrawn="1"/>
        </p:nvPicPr>
        <p:blipFill>
          <a:blip r:embed="rId4" cstate="print"/>
          <a:stretch>
            <a:fillRect/>
          </a:stretch>
        </p:blipFill>
        <p:spPr>
          <a:xfrm>
            <a:off x="1447800" y="2895600"/>
            <a:ext cx="2362200" cy="3148031"/>
          </a:xfrm>
          <a:prstGeom prst="rect">
            <a:avLst/>
          </a:prstGeom>
        </p:spPr>
      </p:pic>
      <p:sp>
        <p:nvSpPr>
          <p:cNvPr id="6" name="TextBox 5"/>
          <p:cNvSpPr txBox="1"/>
          <p:nvPr userDrawn="1"/>
        </p:nvSpPr>
        <p:spPr>
          <a:xfrm>
            <a:off x="762000" y="1981200"/>
            <a:ext cx="3657600" cy="923330"/>
          </a:xfrm>
          <a:prstGeom prst="rect">
            <a:avLst/>
          </a:prstGeom>
          <a:noFill/>
        </p:spPr>
        <p:txBody>
          <a:bodyPr wrap="square" rtlCol="0">
            <a:spAutoFit/>
          </a:bodyPr>
          <a:lstStyle/>
          <a:p>
            <a:pPr algn="ctr"/>
            <a:r>
              <a:rPr lang="en-US" dirty="0" smtClean="0">
                <a:latin typeface="Arial Rounded MT Bold" pitchFamily="34" charset="0"/>
              </a:rPr>
              <a:t>Get a Yearly</a:t>
            </a:r>
            <a:r>
              <a:rPr lang="en-US" baseline="0" dirty="0" smtClean="0">
                <a:latin typeface="Arial Rounded MT Bold" pitchFamily="34" charset="0"/>
              </a:rPr>
              <a:t> License and receive every game made this school year!</a:t>
            </a:r>
            <a:endParaRPr lang="en-US" dirty="0">
              <a:latin typeface="Arial Rounded MT Bold" pitchFamily="34" charset="0"/>
            </a:endParaRPr>
          </a:p>
        </p:txBody>
      </p:sp>
      <p:sp>
        <p:nvSpPr>
          <p:cNvPr id="7" name="TextBox 6"/>
          <p:cNvSpPr txBox="1"/>
          <p:nvPr userDrawn="1"/>
        </p:nvSpPr>
        <p:spPr>
          <a:xfrm>
            <a:off x="4572000" y="1972270"/>
            <a:ext cx="3657600" cy="923330"/>
          </a:xfrm>
          <a:prstGeom prst="rect">
            <a:avLst/>
          </a:prstGeom>
          <a:noFill/>
        </p:spPr>
        <p:txBody>
          <a:bodyPr wrap="square" rtlCol="0">
            <a:spAutoFit/>
          </a:bodyPr>
          <a:lstStyle/>
          <a:p>
            <a:pPr algn="ctr"/>
            <a:r>
              <a:rPr lang="en-US" dirty="0" smtClean="0">
                <a:latin typeface="Arial Rounded MT Bold" pitchFamily="34" charset="0"/>
              </a:rPr>
              <a:t>Get a Permanent</a:t>
            </a:r>
            <a:r>
              <a:rPr lang="en-US" baseline="0" dirty="0" smtClean="0">
                <a:latin typeface="Arial Rounded MT Bold" pitchFamily="34" charset="0"/>
              </a:rPr>
              <a:t> License and receive every game ever made!</a:t>
            </a:r>
          </a:p>
          <a:p>
            <a:pPr algn="ctr"/>
            <a:r>
              <a:rPr lang="en-US" baseline="0" dirty="0" smtClean="0">
                <a:latin typeface="Arial Rounded MT Bold" pitchFamily="34" charset="0"/>
              </a:rPr>
              <a:t>Past, present, &amp; future games!</a:t>
            </a:r>
            <a:endParaRPr lang="en-US" dirty="0">
              <a:latin typeface="Arial Rounded MT Bold" pitchFamily="34" charset="0"/>
            </a:endParaRPr>
          </a:p>
        </p:txBody>
      </p:sp>
      <p:pic>
        <p:nvPicPr>
          <p:cNvPr id="8" name="Picture 7" descr="Cover.png">
            <a:hlinkClick r:id="rId5"/>
          </p:cNvPr>
          <p:cNvPicPr>
            <a:picLocks noChangeAspect="1"/>
          </p:cNvPicPr>
          <p:nvPr userDrawn="1"/>
        </p:nvPicPr>
        <p:blipFill>
          <a:blip r:embed="rId6" cstate="print"/>
          <a:stretch>
            <a:fillRect/>
          </a:stretch>
        </p:blipFill>
        <p:spPr>
          <a:xfrm>
            <a:off x="5416229" y="2895600"/>
            <a:ext cx="2350142" cy="3148031"/>
          </a:xfrm>
          <a:prstGeom prst="rect">
            <a:avLst/>
          </a:prstGeom>
        </p:spPr>
      </p:pic>
      <p:sp>
        <p:nvSpPr>
          <p:cNvPr id="12" name="TextBox 11"/>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hanks for Playing">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pic>
          <p:nvPicPr>
            <p:cNvPr id="7"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Rectangle 7"/>
            <p:cNvSpPr/>
            <p:nvPr userDrawn="1"/>
          </p:nvSpPr>
          <p:spPr>
            <a:xfrm>
              <a:off x="304800" y="304800"/>
              <a:ext cx="8534400" cy="6324600"/>
            </a:xfrm>
            <a:prstGeom prst="rect">
              <a:avLst/>
            </a:prstGeom>
            <a:solidFill>
              <a:schemeClr val="bg2"/>
            </a:solidFill>
            <a:ln w="762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userDrawn="1"/>
        </p:nvSpPr>
        <p:spPr>
          <a:xfrm>
            <a:off x="304800" y="304800"/>
            <a:ext cx="8534400" cy="4339650"/>
          </a:xfrm>
          <a:prstGeom prst="rect">
            <a:avLst/>
          </a:prstGeom>
          <a:noFill/>
        </p:spPr>
        <p:txBody>
          <a:bodyPr wrap="square">
            <a:spAutoFit/>
          </a:bodyPr>
          <a:lstStyle/>
          <a:p>
            <a:pPr algn="ctr" fontAlgn="auto">
              <a:spcBef>
                <a:spcPts val="0"/>
              </a:spcBef>
              <a:spcAft>
                <a:spcPts val="0"/>
              </a:spcAft>
              <a:defRPr/>
            </a:pPr>
            <a:r>
              <a:rPr lang="en-US" sz="13800" b="1" dirty="0">
                <a:ln w="38100" cmpd="sng">
                  <a:solidFill>
                    <a:sysClr val="windowText" lastClr="000000"/>
                  </a:solidFill>
                  <a:prstDash val="solid"/>
                  <a:miter lim="800000"/>
                </a:ln>
                <a:solidFill>
                  <a:schemeClr val="bg1"/>
                </a:solidFill>
                <a:effectLst>
                  <a:outerShdw blurRad="50800" dist="38100" dir="2700000" algn="tl" rotWithShape="0">
                    <a:prstClr val="black">
                      <a:alpha val="40000"/>
                    </a:prstClr>
                  </a:outerShdw>
                </a:effectLst>
                <a:latin typeface="Mail Ray Stuff" pitchFamily="2" charset="0"/>
                <a:cs typeface="+mn-cs"/>
              </a:rPr>
              <a:t>Thanks for </a:t>
            </a:r>
          </a:p>
          <a:p>
            <a:pPr algn="ctr" fontAlgn="auto">
              <a:spcBef>
                <a:spcPts val="0"/>
              </a:spcBef>
              <a:spcAft>
                <a:spcPts val="0"/>
              </a:spcAft>
              <a:defRPr/>
            </a:pPr>
            <a:r>
              <a:rPr lang="en-US" sz="13800" b="1" dirty="0">
                <a:ln w="38100" cmpd="sng">
                  <a:solidFill>
                    <a:sysClr val="windowText" lastClr="000000"/>
                  </a:solidFill>
                  <a:prstDash val="solid"/>
                  <a:miter lim="800000"/>
                </a:ln>
                <a:solidFill>
                  <a:schemeClr val="bg1"/>
                </a:solidFill>
                <a:effectLst>
                  <a:outerShdw blurRad="50800" dist="38100" dir="2700000" algn="tl" rotWithShape="0">
                    <a:prstClr val="black">
                      <a:alpha val="40000"/>
                    </a:prstClr>
                  </a:outerShdw>
                </a:effectLst>
                <a:latin typeface="Mail Ray Stuff" pitchFamily="2" charset="0"/>
                <a:cs typeface="+mn-cs"/>
              </a:rPr>
              <a:t>playing!</a:t>
            </a:r>
          </a:p>
        </p:txBody>
      </p:sp>
      <p:pic>
        <p:nvPicPr>
          <p:cNvPr id="6" name="Picture 5" descr="Go Signal 2.png">
            <a:hlinkClick r:id="" action="ppaction://hlinkshowjump?jump=endshow"/>
          </p:cNvPr>
          <p:cNvPicPr>
            <a:picLocks noChangeAspect="1"/>
          </p:cNvPicPr>
          <p:nvPr userDrawn="1"/>
        </p:nvPicPr>
        <p:blipFill>
          <a:blip r:embed="rId3" cstate="print"/>
          <a:stretch>
            <a:fillRect/>
          </a:stretch>
        </p:blipFill>
        <p:spPr>
          <a:xfrm>
            <a:off x="4038600" y="5257800"/>
            <a:ext cx="914095" cy="914400"/>
          </a:xfrm>
          <a:prstGeom prst="rect">
            <a:avLst/>
          </a:prstGeom>
        </p:spPr>
      </p:pic>
      <p:sp>
        <p:nvSpPr>
          <p:cNvPr id="9" name="TextBox 8"/>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1"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8" fill="hold">
                                          <p:stCondLst>
                                            <p:cond delay="0"/>
                                          </p:stCondLst>
                                        </p:cTn>
                                        <p:tgtEl>
                                          <p:spTgt spid="5"/>
                                        </p:tgtEl>
                                        <p:attrNameLst>
                                          <p:attrName>style.rotation</p:attrName>
                                        </p:attrNameLst>
                                      </p:cBhvr>
                                      <p:to>
                                        <p:strVal val="-45.0"/>
                                      </p:to>
                                    </p:set>
                                    <p:anim calcmode="lin" valueType="num">
                                      <p:cBhvr>
                                        <p:cTn id="8"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34" presetClass="emph" presetSubtype="0" fill="hold" grpId="0" nodeType="after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w to Play">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12" name="Picture 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userDrawn="1"/>
          </p:nvSpPr>
          <p:spPr>
            <a:xfrm>
              <a:off x="304800" y="304800"/>
              <a:ext cx="8534400" cy="6324600"/>
            </a:xfrm>
            <a:prstGeom prst="rect">
              <a:avLst/>
            </a:prstGeom>
            <a:solidFill>
              <a:schemeClr val="bg2"/>
            </a:solidFill>
            <a:ln w="76200">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userDrawn="1"/>
        </p:nvSpPr>
        <p:spPr>
          <a:xfrm>
            <a:off x="304800" y="381000"/>
            <a:ext cx="8534400" cy="1200329"/>
          </a:xfrm>
          <a:prstGeom prst="rect">
            <a:avLst/>
          </a:prstGeom>
          <a:noFill/>
        </p:spPr>
        <p:txBody>
          <a:bodyPr wrap="square" rtlCol="0">
            <a:spAutoFit/>
          </a:bodyPr>
          <a:lstStyle/>
          <a:p>
            <a:pPr algn="ctr"/>
            <a:r>
              <a:rPr lang="en-US" sz="72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How</a:t>
            </a:r>
            <a:r>
              <a:rPr lang="en-US" sz="7200" baseline="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 to Play</a:t>
            </a:r>
            <a:endParaRPr lang="en-US" sz="72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8" name="TextBox 7"/>
          <p:cNvSpPr txBox="1"/>
          <p:nvPr userDrawn="1"/>
        </p:nvSpPr>
        <p:spPr>
          <a:xfrm>
            <a:off x="457200" y="1600200"/>
            <a:ext cx="8382000" cy="4832092"/>
          </a:xfrm>
          <a:prstGeom prst="rect">
            <a:avLst/>
          </a:prstGeom>
          <a:noFill/>
        </p:spPr>
        <p:txBody>
          <a:bodyPr wrap="square" rtlCol="0">
            <a:spAutoFit/>
          </a:bodyPr>
          <a:lstStyle/>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Choose a student to go first.</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Start with the first question.</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Click </a:t>
            </a:r>
            <a:r>
              <a:rPr lang="en-US" sz="2800" kern="1200" dirty="0" smtClean="0">
                <a:ln>
                  <a:solidFill>
                    <a:srgbClr val="92D050"/>
                  </a:solidFill>
                </a:ln>
                <a:solidFill>
                  <a:schemeClr val="bg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the door</a:t>
            </a: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to reveal answer.</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Click “</a:t>
            </a:r>
            <a:r>
              <a:rPr lang="en-US" sz="2800" kern="1200" dirty="0" smtClean="0">
                <a:ln>
                  <a:solidFill>
                    <a:srgbClr val="00B0F0"/>
                  </a:solidFill>
                </a:ln>
                <a:solidFill>
                  <a:schemeClr val="bg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Scoreboard</a:t>
            </a: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to go back to scoreboard.</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Click “</a:t>
            </a:r>
            <a:r>
              <a:rPr lang="en-US" sz="2800" kern="1200" dirty="0" smtClean="0">
                <a:ln>
                  <a:solidFill>
                    <a:srgbClr val="FF6600"/>
                  </a:solidFill>
                </a:ln>
                <a:solidFill>
                  <a:schemeClr val="bg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Stop</a:t>
            </a: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to exit game.</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Click “</a:t>
            </a:r>
            <a:r>
              <a:rPr lang="en-US" sz="2800" kern="1200" dirty="0" smtClean="0">
                <a:ln>
                  <a:solidFill>
                    <a:srgbClr val="00B050"/>
                  </a:solidFill>
                </a:ln>
                <a:solidFill>
                  <a:schemeClr val="bg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Done</a:t>
            </a: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w</a:t>
            </a:r>
            <a:r>
              <a:rPr lang="en-US" sz="2800" kern="1200" baseline="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hen all questions have been answered.</a:t>
            </a:r>
          </a:p>
          <a:p>
            <a:pPr lvl="0">
              <a:buFont typeface="Arial" pitchFamily="34" charset="0"/>
              <a:buChar char="•"/>
            </a:pPr>
            <a:r>
              <a:rPr lang="en-US" sz="2800" kern="1200" baseline="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Click “</a:t>
            </a:r>
            <a:r>
              <a:rPr lang="en-US" sz="2800" kern="1200" baseline="0" dirty="0" smtClean="0">
                <a:ln>
                  <a:solidFill>
                    <a:srgbClr val="7030A0"/>
                  </a:solidFill>
                </a:ln>
                <a:solidFill>
                  <a:schemeClr val="bg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Tie?</a:t>
            </a:r>
            <a:r>
              <a:rPr lang="en-US" sz="2800" kern="1200" baseline="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for a tie breaker question.</a:t>
            </a:r>
            <a:endPar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endParaRP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Questions already answered disappear automatically.</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Scores are to be </a:t>
            </a:r>
            <a:r>
              <a:rPr lang="en-US" sz="2800" kern="1200" dirty="0" smtClean="0">
                <a:ln>
                  <a:solidFill>
                    <a:srgbClr val="FFFF00"/>
                  </a:solidFill>
                </a:ln>
                <a:solidFill>
                  <a:schemeClr val="bg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TYPED IN </a:t>
            </a: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during Slideshow mode!</a:t>
            </a:r>
          </a:p>
          <a:p>
            <a:pPr lvl="0">
              <a:buFont typeface="Arial" pitchFamily="34" charset="0"/>
              <a:buChar char="•"/>
            </a:pPr>
            <a:r>
              <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The</a:t>
            </a:r>
            <a:r>
              <a:rPr lang="en-US" sz="2800" kern="1200" baseline="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students get points for correct answers.</a:t>
            </a:r>
          </a:p>
          <a:p>
            <a:pPr lvl="0">
              <a:buFont typeface="Arial" pitchFamily="34" charset="0"/>
              <a:buChar char="•"/>
            </a:pPr>
            <a:r>
              <a:rPr lang="en-US" sz="2800" kern="1200" baseline="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rPr>
              <a:t> The teacher gets points for incorrect answers. </a:t>
            </a:r>
            <a:endParaRPr lang="en-US" sz="2800" kern="1200" dirty="0" smtClean="0">
              <a:solidFill>
                <a:schemeClr val="tx1"/>
              </a:solidFill>
              <a:effectLst>
                <a:outerShdw blurRad="38100" dist="38100" dir="2700000" algn="tl">
                  <a:srgbClr val="000000">
                    <a:alpha val="43137"/>
                  </a:srgbClr>
                </a:outerShdw>
              </a:effectLst>
              <a:latin typeface="Bubblegum Sans" pitchFamily="50" charset="0"/>
              <a:ea typeface="LLElementaryDots" pitchFamily="2" charset="0"/>
              <a:cs typeface="Arial" pitchFamily="34" charset="0"/>
            </a:endParaRPr>
          </a:p>
        </p:txBody>
      </p:sp>
      <p:pic>
        <p:nvPicPr>
          <p:cNvPr id="5" name="Picture 4" descr="Go Signal 2.png">
            <a:hlinkClick r:id="" action="ppaction://hlinkshowjump?jump=nextslide"/>
          </p:cNvPr>
          <p:cNvPicPr>
            <a:picLocks noChangeAspect="1"/>
          </p:cNvPicPr>
          <p:nvPr userDrawn="1"/>
        </p:nvPicPr>
        <p:blipFill>
          <a:blip r:embed="rId3" cstate="print"/>
          <a:stretch>
            <a:fillRect/>
          </a:stretch>
        </p:blipFill>
        <p:spPr>
          <a:xfrm>
            <a:off x="6781800" y="1371600"/>
            <a:ext cx="1523822" cy="1524330"/>
          </a:xfrm>
          <a:prstGeom prst="rect">
            <a:avLst/>
          </a:prstGeom>
        </p:spPr>
      </p:pic>
      <p:sp>
        <p:nvSpPr>
          <p:cNvPr id="9" name="TextBox 8"/>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1">
    <p:spTree>
      <p:nvGrpSpPr>
        <p:cNvPr id="1" name=""/>
        <p:cNvGrpSpPr/>
        <p:nvPr/>
      </p:nvGrpSpPr>
      <p:grpSpPr>
        <a:xfrm>
          <a:off x="0" y="0"/>
          <a:ext cx="0" cy="0"/>
          <a:chOff x="0" y="0"/>
          <a:chExt cx="0" cy="0"/>
        </a:xfrm>
      </p:grpSpPr>
      <p:pic>
        <p:nvPicPr>
          <p:cNvPr id="63491" name="Picture 3"/>
          <p:cNvPicPr>
            <a:picLocks noChangeAspect="1" noChangeArrowheads="1"/>
          </p:cNvPicPr>
          <p:nvPr userDrawn="1"/>
        </p:nvPicPr>
        <p:blipFill>
          <a:blip r:embed="rId2" cstate="print"/>
          <a:srcRect/>
          <a:stretch>
            <a:fillRect/>
          </a:stretch>
        </p:blipFill>
        <p:spPr bwMode="auto">
          <a:xfrm>
            <a:off x="0" y="0"/>
            <a:ext cx="9144000" cy="6865802"/>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1</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2">
    <p:spTree>
      <p:nvGrpSpPr>
        <p:cNvPr id="1" name=""/>
        <p:cNvGrpSpPr/>
        <p:nvPr/>
      </p:nvGrpSpPr>
      <p:grpSpPr>
        <a:xfrm>
          <a:off x="0" y="0"/>
          <a:ext cx="0" cy="0"/>
          <a:chOff x="0" y="0"/>
          <a:chExt cx="0" cy="0"/>
        </a:xfrm>
      </p:grpSpPr>
      <p:pic>
        <p:nvPicPr>
          <p:cNvPr id="64514" name="Picture 2"/>
          <p:cNvPicPr>
            <a:picLocks noChangeAspect="1" noChangeArrowheads="1"/>
          </p:cNvPicPr>
          <p:nvPr userDrawn="1"/>
        </p:nvPicPr>
        <p:blipFill>
          <a:blip r:embed="rId2" cstate="print"/>
          <a:srcRect/>
          <a:stretch>
            <a:fillRect/>
          </a:stretch>
        </p:blipFill>
        <p:spPr bwMode="auto">
          <a:xfrm>
            <a:off x="0" y="-1"/>
            <a:ext cx="9157876" cy="685800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2</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3">
    <p:spTree>
      <p:nvGrpSpPr>
        <p:cNvPr id="1" name=""/>
        <p:cNvGrpSpPr/>
        <p:nvPr/>
      </p:nvGrpSpPr>
      <p:grpSpPr>
        <a:xfrm>
          <a:off x="0" y="0"/>
          <a:ext cx="0" cy="0"/>
          <a:chOff x="0" y="0"/>
          <a:chExt cx="0" cy="0"/>
        </a:xfrm>
      </p:grpSpPr>
      <p:pic>
        <p:nvPicPr>
          <p:cNvPr id="65538"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3</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4">
    <p:spTree>
      <p:nvGrpSpPr>
        <p:cNvPr id="1" name=""/>
        <p:cNvGrpSpPr/>
        <p:nvPr/>
      </p:nvGrpSpPr>
      <p:grpSpPr>
        <a:xfrm>
          <a:off x="0" y="0"/>
          <a:ext cx="0" cy="0"/>
          <a:chOff x="0" y="0"/>
          <a:chExt cx="0" cy="0"/>
        </a:xfrm>
      </p:grpSpPr>
      <p:pic>
        <p:nvPicPr>
          <p:cNvPr id="66562" name="Picture 2"/>
          <p:cNvPicPr>
            <a:picLocks noChangeAspect="1" noChangeArrowheads="1"/>
          </p:cNvPicPr>
          <p:nvPr userDrawn="1"/>
        </p:nvPicPr>
        <p:blipFill>
          <a:blip r:embed="rId2" cstate="print"/>
          <a:srcRect/>
          <a:stretch>
            <a:fillRect/>
          </a:stretch>
        </p:blipFill>
        <p:spPr bwMode="auto">
          <a:xfrm>
            <a:off x="0" y="0"/>
            <a:ext cx="9163050" cy="6877050"/>
          </a:xfrm>
          <a:prstGeom prst="rect">
            <a:avLst/>
          </a:prstGeom>
          <a:noFill/>
          <a:ln w="9525">
            <a:noFill/>
            <a:miter lim="800000"/>
            <a:headEnd/>
            <a:tailEnd/>
          </a:ln>
        </p:spPr>
      </p:pic>
      <p:sp>
        <p:nvSpPr>
          <p:cNvPr id="6" name="TextBox 5">
            <a:hlinkClick r:id="rId3" action="ppaction://hlinksldjump"/>
          </p:cNvPr>
          <p:cNvSpPr txBox="1"/>
          <p:nvPr userDrawn="1"/>
        </p:nvSpPr>
        <p:spPr>
          <a:xfrm>
            <a:off x="3200400" y="5486400"/>
            <a:ext cx="2667000" cy="715089"/>
          </a:xfrm>
          <a:prstGeom prst="roundRect">
            <a:avLst/>
          </a:prstGeom>
          <a:solidFill>
            <a:srgbClr val="FF6600"/>
          </a:solidFill>
        </p:spPr>
        <p:style>
          <a:lnRef idx="3">
            <a:schemeClr val="lt1"/>
          </a:lnRef>
          <a:fillRef idx="1">
            <a:schemeClr val="dk1"/>
          </a:fillRef>
          <a:effectRef idx="1">
            <a:schemeClr val="dk1"/>
          </a:effectRef>
          <a:fontRef idx="minor">
            <a:schemeClr val="lt1"/>
          </a:fontRef>
        </p:style>
        <p:txBody>
          <a:bodyPr wrap="square" anchor="ctr">
            <a:spAutoFit/>
          </a:bodyPr>
          <a:lstStyle/>
          <a:p>
            <a:pPr algn="ctr" fontAlgn="auto">
              <a:spcBef>
                <a:spcPts val="0"/>
              </a:spcBef>
              <a:spcAft>
                <a:spcPts val="0"/>
              </a:spcAft>
              <a:defRPr/>
            </a:pPr>
            <a:r>
              <a:rPr lang="en-US" sz="36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rPr>
              <a:t>Scoreboard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7" name="TextBox 6"/>
          <p:cNvSpPr txBox="1"/>
          <p:nvPr userDrawn="1"/>
        </p:nvSpPr>
        <p:spPr>
          <a:xfrm>
            <a:off x="914400" y="249705"/>
            <a:ext cx="7315200" cy="1107996"/>
          </a:xfrm>
          <a:prstGeom prst="rect">
            <a:avLst/>
          </a:prstGeom>
          <a:noFill/>
          <a:ln>
            <a:noFill/>
          </a:ln>
        </p:spPr>
        <p:txBody>
          <a:bodyPr wrap="square" rtlCol="0" anchor="ctr">
            <a:spAutoFit/>
          </a:bodyPr>
          <a:lstStyle/>
          <a:p>
            <a:pPr algn="ctr"/>
            <a:r>
              <a:rPr lang="en-US" sz="6600" dirty="0" smtClean="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rPr>
              <a:t>Question 4</a:t>
            </a:r>
            <a:endParaRPr lang="en-US" sz="6600" dirty="0">
              <a:ln w="28575">
                <a:solidFill>
                  <a:sysClr val="windowText" lastClr="000000"/>
                </a:solidFill>
              </a:ln>
              <a:solidFill>
                <a:schemeClr val="bg1"/>
              </a:solidFill>
              <a:effectLst>
                <a:outerShdw blurRad="38100" dist="38100" dir="2700000" algn="tl">
                  <a:srgbClr val="000000">
                    <a:alpha val="43137"/>
                  </a:srgbClr>
                </a:outerShdw>
              </a:effectLst>
              <a:latin typeface="Mail Ray Stuff" pitchFamily="2" charset="0"/>
              <a:ea typeface="BoldDots" pitchFamily="2" charset="0"/>
            </a:endParaRPr>
          </a:p>
        </p:txBody>
      </p:sp>
      <p:sp>
        <p:nvSpPr>
          <p:cNvPr id="5" name="TextBox 4"/>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304800" y="6400800"/>
            <a:ext cx="1447800" cy="21544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smtClean="0">
                <a:solidFill>
                  <a:schemeClr val="tx1"/>
                </a:solidFill>
              </a:rPr>
              <a:t>© 2014 Powerpoint Gaming</a:t>
            </a:r>
            <a:endParaRPr lang="en-US" sz="8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23" r:id="rId2"/>
    <p:sldLayoutId id="2147483829" r:id="rId3"/>
    <p:sldLayoutId id="2147483824" r:id="rId4"/>
    <p:sldLayoutId id="214748381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30" r:id="rId27"/>
    <p:sldLayoutId id="2147483831" r:id="rId28"/>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5.xml"/><Relationship Id="rId3" Type="http://schemas.openxmlformats.org/officeDocument/2006/relationships/control" Target="../activeX/activeX2.xml"/><Relationship Id="rId21" Type="http://schemas.openxmlformats.org/officeDocument/2006/relationships/slide" Target="slide19.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2" Type="http://schemas.openxmlformats.org/officeDocument/2006/relationships/control" Target="../activeX/activeX1.xml"/><Relationship Id="rId16" Type="http://schemas.openxmlformats.org/officeDocument/2006/relationships/slide" Target="slide14.xml"/><Relationship Id="rId20" Type="http://schemas.openxmlformats.org/officeDocument/2006/relationships/slide" Target="slide18.xml"/><Relationship Id="rId1" Type="http://schemas.openxmlformats.org/officeDocument/2006/relationships/vmlDrawing" Target="../drawings/vmlDrawing1.v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5" Type="http://schemas.openxmlformats.org/officeDocument/2006/relationships/notesSlide" Target="../notesSlides/notesSlide2.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image" Target="../media/image48.wmf"/><Relationship Id="rId10" Type="http://schemas.openxmlformats.org/officeDocument/2006/relationships/slide" Target="slide8.xml"/><Relationship Id="rId19" Type="http://schemas.openxmlformats.org/officeDocument/2006/relationships/slide" Target="slide17.xml"/><Relationship Id="rId4" Type="http://schemas.openxmlformats.org/officeDocument/2006/relationships/slideLayout" Target="../slideLayouts/slideLayout2.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image" Target="../media/image47.wmf"/></Relationships>
</file>

<file path=ppt/slides/_rels/slide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6.xml"/><Relationship Id="rId6" Type="http://schemas.openxmlformats.org/officeDocument/2006/relationships/image" Target="../media/image51.gif"/><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638800" y="381000"/>
            <a:ext cx="1295400" cy="838200"/>
          </a:xfrm>
          <a:prstGeom prst="rect">
            <a:avLst/>
          </a:prstGeom>
        </p:spPr>
        <p:txBody>
          <a:bodyPr>
            <a:normAutofit/>
          </a:bodyPr>
          <a:lstStyle/>
          <a:p>
            <a:r>
              <a:rPr lang="en-US" dirty="0" smtClean="0"/>
              <a:t>7</a:t>
            </a:r>
            <a:endParaRPr lang="en-US" dirty="0"/>
          </a:p>
        </p:txBody>
      </p:sp>
      <p:grpSp>
        <p:nvGrpSpPr>
          <p:cNvPr id="6" name="Door"/>
          <p:cNvGrpSpPr/>
          <p:nvPr/>
        </p:nvGrpSpPr>
        <p:grpSpPr>
          <a:xfrm>
            <a:off x="6324600" y="1524000"/>
            <a:ext cx="2209800" cy="3733800"/>
            <a:chOff x="6324600" y="1447800"/>
            <a:chExt cx="2209800" cy="3733800"/>
          </a:xfrm>
        </p:grpSpPr>
        <p:sp>
          <p:nvSpPr>
            <p:cNvPr id="7" name="Cube 6"/>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2"/>
            <p:cNvGrpSpPr/>
            <p:nvPr/>
          </p:nvGrpSpPr>
          <p:grpSpPr>
            <a:xfrm>
              <a:off x="6553200" y="1752600"/>
              <a:ext cx="685800" cy="1447800"/>
              <a:chOff x="2971800" y="1828800"/>
              <a:chExt cx="457200" cy="1828800"/>
            </a:xfrm>
          </p:grpSpPr>
          <p:grpSp>
            <p:nvGrpSpPr>
              <p:cNvPr id="34" name="Group 13"/>
              <p:cNvGrpSpPr/>
              <p:nvPr/>
            </p:nvGrpSpPr>
            <p:grpSpPr>
              <a:xfrm>
                <a:off x="2971800" y="1828800"/>
                <a:ext cx="457200" cy="1828800"/>
                <a:chOff x="5562600" y="1600200"/>
                <a:chExt cx="838200" cy="1828800"/>
              </a:xfrm>
              <a:solidFill>
                <a:srgbClr val="C18243"/>
              </a:solidFill>
            </p:grpSpPr>
            <p:sp>
              <p:nvSpPr>
                <p:cNvPr id="38"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3"/>
            <p:cNvGrpSpPr/>
            <p:nvPr/>
          </p:nvGrpSpPr>
          <p:grpSpPr>
            <a:xfrm>
              <a:off x="7391400" y="1752600"/>
              <a:ext cx="609600" cy="1447800"/>
              <a:chOff x="2971800" y="1828800"/>
              <a:chExt cx="457200" cy="1828800"/>
            </a:xfrm>
          </p:grpSpPr>
          <p:grpSp>
            <p:nvGrpSpPr>
              <p:cNvPr id="27" name="Group 13"/>
              <p:cNvGrpSpPr/>
              <p:nvPr/>
            </p:nvGrpSpPr>
            <p:grpSpPr>
              <a:xfrm>
                <a:off x="2971800" y="1828800"/>
                <a:ext cx="457200" cy="1828800"/>
                <a:chOff x="5562600" y="1600200"/>
                <a:chExt cx="838200" cy="1828800"/>
              </a:xfrm>
              <a:solidFill>
                <a:srgbClr val="C18243"/>
              </a:solidFill>
            </p:grpSpPr>
            <p:sp>
              <p:nvSpPr>
                <p:cNvPr id="31" name="Rectangle 30"/>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1"/>
            <p:cNvGrpSpPr/>
            <p:nvPr/>
          </p:nvGrpSpPr>
          <p:grpSpPr>
            <a:xfrm>
              <a:off x="6553200" y="3352800"/>
              <a:ext cx="685800" cy="1676400"/>
              <a:chOff x="2971800" y="1828800"/>
              <a:chExt cx="457200" cy="1828800"/>
            </a:xfrm>
          </p:grpSpPr>
          <p:grpSp>
            <p:nvGrpSpPr>
              <p:cNvPr id="20" name="Group 13"/>
              <p:cNvGrpSpPr/>
              <p:nvPr/>
            </p:nvGrpSpPr>
            <p:grpSpPr>
              <a:xfrm>
                <a:off x="2971800" y="1828800"/>
                <a:ext cx="457200" cy="1828800"/>
                <a:chOff x="5562600" y="1600200"/>
                <a:chExt cx="838200" cy="1828800"/>
              </a:xfrm>
              <a:solidFill>
                <a:srgbClr val="C18243"/>
              </a:solidFill>
            </p:grpSpPr>
            <p:sp>
              <p:nvSpPr>
                <p:cNvPr id="24" name="Rectangle 23"/>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9"/>
            <p:cNvGrpSpPr/>
            <p:nvPr/>
          </p:nvGrpSpPr>
          <p:grpSpPr>
            <a:xfrm>
              <a:off x="7315200" y="3352800"/>
              <a:ext cx="685800" cy="1676400"/>
              <a:chOff x="2971800" y="1828800"/>
              <a:chExt cx="457200" cy="1828800"/>
            </a:xfrm>
          </p:grpSpPr>
          <p:grpSp>
            <p:nvGrpSpPr>
              <p:cNvPr id="13" name="Group 13"/>
              <p:cNvGrpSpPr/>
              <p:nvPr/>
            </p:nvGrpSpPr>
            <p:grpSpPr>
              <a:xfrm>
                <a:off x="2971800" y="1828800"/>
                <a:ext cx="457200" cy="1828800"/>
                <a:chOff x="5562600" y="1600200"/>
                <a:chExt cx="838200" cy="1828800"/>
              </a:xfrm>
              <a:solidFill>
                <a:srgbClr val="C18243"/>
              </a:solidFill>
            </p:grpSpPr>
            <p:sp>
              <p:nvSpPr>
                <p:cNvPr id="17" name="Rectangle 16"/>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6"/>
                                        </p:tgtEl>
                                        <p:attrNameLst>
                                          <p:attrName>ppt_h</p:attrName>
                                        </p:attrNameLst>
                                      </p:cBhvr>
                                      <p:tavLst>
                                        <p:tav tm="0">
                                          <p:val>
                                            <p:strVal val="ppt_h"/>
                                          </p:val>
                                        </p:tav>
                                        <p:tav tm="100000">
                                          <p:val>
                                            <p:strVal val="ppt_h"/>
                                          </p:val>
                                        </p:tav>
                                      </p:tavLst>
                                    </p:anim>
                                    <p:anim calcmode="lin" valueType="num">
                                      <p:cBhvr>
                                        <p:cTn id="7" dur="3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4" name="Group 13"/>
              <p:cNvGrpSpPr/>
              <p:nvPr/>
            </p:nvGrpSpPr>
            <p:grpSpPr>
              <a:xfrm>
                <a:off x="2971800" y="1828800"/>
                <a:ext cx="457200" cy="1828800"/>
                <a:chOff x="5562600" y="1600200"/>
                <a:chExt cx="838200" cy="1828800"/>
              </a:xfrm>
              <a:solidFill>
                <a:srgbClr val="C18243"/>
              </a:solidFill>
            </p:grpSpPr>
            <p:sp>
              <p:nvSpPr>
                <p:cNvPr id="38"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7" name="Group 13"/>
              <p:cNvGrpSpPr/>
              <p:nvPr/>
            </p:nvGrpSpPr>
            <p:grpSpPr>
              <a:xfrm>
                <a:off x="2971800" y="1828800"/>
                <a:ext cx="457200" cy="1828800"/>
                <a:chOff x="5562600" y="1600200"/>
                <a:chExt cx="838200" cy="1828800"/>
              </a:xfrm>
              <a:solidFill>
                <a:srgbClr val="C18243"/>
              </a:solidFill>
            </p:grpSpPr>
            <p:sp>
              <p:nvSpPr>
                <p:cNvPr id="31" name="Rectangle 30"/>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1"/>
            <p:cNvGrpSpPr/>
            <p:nvPr/>
          </p:nvGrpSpPr>
          <p:grpSpPr>
            <a:xfrm>
              <a:off x="6553200" y="3352800"/>
              <a:ext cx="685800" cy="1676400"/>
              <a:chOff x="2971800" y="1828800"/>
              <a:chExt cx="457200" cy="1828800"/>
            </a:xfrm>
          </p:grpSpPr>
          <p:grpSp>
            <p:nvGrpSpPr>
              <p:cNvPr id="20" name="Group 13"/>
              <p:cNvGrpSpPr/>
              <p:nvPr/>
            </p:nvGrpSpPr>
            <p:grpSpPr>
              <a:xfrm>
                <a:off x="2971800" y="1828800"/>
                <a:ext cx="457200" cy="1828800"/>
                <a:chOff x="5562600" y="1600200"/>
                <a:chExt cx="838200" cy="1828800"/>
              </a:xfrm>
              <a:solidFill>
                <a:srgbClr val="C18243"/>
              </a:solidFill>
            </p:grpSpPr>
            <p:sp>
              <p:nvSpPr>
                <p:cNvPr id="24" name="Rectangle 23"/>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9"/>
            <p:cNvGrpSpPr/>
            <p:nvPr/>
          </p:nvGrpSpPr>
          <p:grpSpPr>
            <a:xfrm>
              <a:off x="7315200" y="3352800"/>
              <a:ext cx="685800" cy="1676400"/>
              <a:chOff x="2971800" y="1828800"/>
              <a:chExt cx="457200" cy="1828800"/>
            </a:xfrm>
          </p:grpSpPr>
          <p:grpSp>
            <p:nvGrpSpPr>
              <p:cNvPr id="13" name="Group 13"/>
              <p:cNvGrpSpPr/>
              <p:nvPr/>
            </p:nvGrpSpPr>
            <p:grpSpPr>
              <a:xfrm>
                <a:off x="2971800" y="1828800"/>
                <a:ext cx="457200" cy="1828800"/>
                <a:chOff x="5562600" y="1600200"/>
                <a:chExt cx="838200" cy="1828800"/>
              </a:xfrm>
              <a:solidFill>
                <a:srgbClr val="C18243"/>
              </a:solidFill>
            </p:grpSpPr>
            <p:sp>
              <p:nvSpPr>
                <p:cNvPr id="17" name="Rectangle 16"/>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oor"/>
          <p:cNvGrpSpPr/>
          <p:nvPr/>
        </p:nvGrpSpPr>
        <p:grpSpPr>
          <a:xfrm>
            <a:off x="6324600" y="1524000"/>
            <a:ext cx="2209800" cy="3733800"/>
            <a:chOff x="6324600" y="1447800"/>
            <a:chExt cx="2209800" cy="3733800"/>
          </a:xfrm>
        </p:grpSpPr>
        <p:sp>
          <p:nvSpPr>
            <p:cNvPr id="3" name="Cube 2"/>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2"/>
            <p:cNvGrpSpPr/>
            <p:nvPr/>
          </p:nvGrpSpPr>
          <p:grpSpPr>
            <a:xfrm>
              <a:off x="6553200" y="1752600"/>
              <a:ext cx="685800" cy="1447800"/>
              <a:chOff x="2971800" y="1828800"/>
              <a:chExt cx="457200" cy="1828800"/>
            </a:xfrm>
          </p:grpSpPr>
          <p:grpSp>
            <p:nvGrpSpPr>
              <p:cNvPr id="30" name="Group 13"/>
              <p:cNvGrpSpPr/>
              <p:nvPr/>
            </p:nvGrpSpPr>
            <p:grpSpPr>
              <a:xfrm>
                <a:off x="2971800" y="1828800"/>
                <a:ext cx="457200" cy="1828800"/>
                <a:chOff x="5562600" y="1600200"/>
                <a:chExt cx="838200" cy="1828800"/>
              </a:xfrm>
              <a:solidFill>
                <a:srgbClr val="C18243"/>
              </a:solidFill>
            </p:grpSpPr>
            <p:sp>
              <p:nvSpPr>
                <p:cNvPr id="34"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23"/>
            <p:cNvGrpSpPr/>
            <p:nvPr/>
          </p:nvGrpSpPr>
          <p:grpSpPr>
            <a:xfrm>
              <a:off x="7391400" y="1752600"/>
              <a:ext cx="609600" cy="1447800"/>
              <a:chOff x="2971800" y="1828800"/>
              <a:chExt cx="457200" cy="1828800"/>
            </a:xfrm>
          </p:grpSpPr>
          <p:grpSp>
            <p:nvGrpSpPr>
              <p:cNvPr id="23" name="Group 13"/>
              <p:cNvGrpSpPr/>
              <p:nvPr/>
            </p:nvGrpSpPr>
            <p:grpSpPr>
              <a:xfrm>
                <a:off x="2971800" y="1828800"/>
                <a:ext cx="457200" cy="1828800"/>
                <a:chOff x="5562600" y="1600200"/>
                <a:chExt cx="838200" cy="1828800"/>
              </a:xfrm>
              <a:solidFill>
                <a:srgbClr val="C18243"/>
              </a:solidFill>
            </p:grpSpPr>
            <p:sp>
              <p:nvSpPr>
                <p:cNvPr id="27" name="Rectangle 26"/>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1"/>
            <p:cNvGrpSpPr/>
            <p:nvPr/>
          </p:nvGrpSpPr>
          <p:grpSpPr>
            <a:xfrm>
              <a:off x="6553200" y="3352800"/>
              <a:ext cx="685800" cy="1676400"/>
              <a:chOff x="2971800" y="1828800"/>
              <a:chExt cx="457200" cy="1828800"/>
            </a:xfrm>
          </p:grpSpPr>
          <p:grpSp>
            <p:nvGrpSpPr>
              <p:cNvPr id="16" name="Group 13"/>
              <p:cNvGrpSpPr/>
              <p:nvPr/>
            </p:nvGrpSpPr>
            <p:grpSpPr>
              <a:xfrm>
                <a:off x="2971800" y="1828800"/>
                <a:ext cx="457200" cy="1828800"/>
                <a:chOff x="5562600" y="1600200"/>
                <a:chExt cx="838200" cy="1828800"/>
              </a:xfrm>
              <a:solidFill>
                <a:srgbClr val="C18243"/>
              </a:solidFill>
            </p:grpSpPr>
            <p:sp>
              <p:nvSpPr>
                <p:cNvPr id="20" name="Rectangle 1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9"/>
            <p:cNvGrpSpPr/>
            <p:nvPr/>
          </p:nvGrpSpPr>
          <p:grpSpPr>
            <a:xfrm>
              <a:off x="7315200" y="3352800"/>
              <a:ext cx="685800" cy="1676400"/>
              <a:chOff x="2971800" y="1828800"/>
              <a:chExt cx="457200" cy="1828800"/>
            </a:xfrm>
          </p:grpSpPr>
          <p:grpSp>
            <p:nvGrpSpPr>
              <p:cNvPr id="9" name="Group 13"/>
              <p:cNvGrpSpPr/>
              <p:nvPr/>
            </p:nvGrpSpPr>
            <p:grpSpPr>
              <a:xfrm>
                <a:off x="2971800" y="1828800"/>
                <a:ext cx="457200" cy="1828800"/>
                <a:chOff x="5562600" y="1600200"/>
                <a:chExt cx="838200" cy="1828800"/>
              </a:xfrm>
              <a:solidFill>
                <a:srgbClr val="C18243"/>
              </a:solidFill>
            </p:grpSpPr>
            <p:sp>
              <p:nvSpPr>
                <p:cNvPr id="13" name="Rectangle 1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2"/>
                                        </p:tgtEl>
                                        <p:attrNameLst>
                                          <p:attrName>ppt_h</p:attrName>
                                        </p:attrNameLst>
                                      </p:cBhvr>
                                      <p:tavLst>
                                        <p:tav tm="0">
                                          <p:val>
                                            <p:strVal val="ppt_h"/>
                                          </p:val>
                                        </p:tav>
                                        <p:tav tm="100000">
                                          <p:val>
                                            <p:strVal val="ppt_h"/>
                                          </p:val>
                                        </p:tav>
                                      </p:tavLst>
                                    </p:anim>
                                    <p:anim calcmode="lin" valueType="num">
                                      <p:cBhvr>
                                        <p:cTn id="7" dur="3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hlinkClick r:id="rId6" action="ppaction://hlinksldjump"/>
          </p:cNvPr>
          <p:cNvSpPr txBox="1"/>
          <p:nvPr/>
        </p:nvSpPr>
        <p:spPr>
          <a:xfrm>
            <a:off x="3810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149" name="TextBox 26"/>
          <p:cNvSpPr txBox="1">
            <a:spLocks noChangeArrowheads="1"/>
          </p:cNvSpPr>
          <p:nvPr/>
        </p:nvSpPr>
        <p:spPr bwMode="auto">
          <a:xfrm>
            <a:off x="685800" y="5616714"/>
            <a:ext cx="2057400" cy="707886"/>
          </a:xfrm>
          <a:prstGeom prst="rect">
            <a:avLst/>
          </a:prstGeom>
          <a:noFill/>
          <a:ln w="9525">
            <a:noFill/>
            <a:miter lim="800000"/>
            <a:headEnd/>
            <a:tailEnd/>
          </a:ln>
        </p:spPr>
        <p:txBody>
          <a:bodyPr wrap="square">
            <a:spAutoFit/>
          </a:bodyPr>
          <a:lstStyle/>
          <a:p>
            <a:pPr algn="ctr"/>
            <a:r>
              <a:rPr lang="en-US" sz="4000" dirty="0" smtClean="0">
                <a:ln>
                  <a:solidFill>
                    <a:schemeClr val="tx1"/>
                  </a:solidFill>
                </a:ln>
                <a:solidFill>
                  <a:srgbClr val="00B0F0"/>
                </a:solidFill>
                <a:effectLst>
                  <a:outerShdw blurRad="38100" dist="38100" dir="2700000" algn="tl">
                    <a:srgbClr val="000000">
                      <a:alpha val="43137"/>
                    </a:srgbClr>
                  </a:outerShdw>
                </a:effectLst>
                <a:latin typeface="Pacifico" pitchFamily="2" charset="0"/>
              </a:rPr>
              <a:t>Teacher</a:t>
            </a:r>
            <a:endParaRPr lang="en-US" sz="4000" dirty="0">
              <a:ln>
                <a:solidFill>
                  <a:schemeClr val="tx1"/>
                </a:solidFill>
              </a:ln>
              <a:solidFill>
                <a:srgbClr val="00B0F0"/>
              </a:solidFill>
              <a:effectLst>
                <a:outerShdw blurRad="38100" dist="38100" dir="2700000" algn="tl">
                  <a:srgbClr val="000000">
                    <a:alpha val="43137"/>
                  </a:srgbClr>
                </a:outerShdw>
              </a:effectLst>
              <a:latin typeface="Pacifico" pitchFamily="2" charset="0"/>
            </a:endParaRPr>
          </a:p>
        </p:txBody>
      </p:sp>
      <p:sp>
        <p:nvSpPr>
          <p:cNvPr id="150" name="TextBox 26"/>
          <p:cNvSpPr txBox="1">
            <a:spLocks noChangeArrowheads="1"/>
          </p:cNvSpPr>
          <p:nvPr/>
        </p:nvSpPr>
        <p:spPr bwMode="auto">
          <a:xfrm>
            <a:off x="4419600" y="5562600"/>
            <a:ext cx="2057400" cy="707886"/>
          </a:xfrm>
          <a:prstGeom prst="rect">
            <a:avLst/>
          </a:prstGeom>
          <a:noFill/>
          <a:ln w="9525">
            <a:noFill/>
            <a:miter lim="800000"/>
            <a:headEnd/>
            <a:tailEnd/>
          </a:ln>
        </p:spPr>
        <p:txBody>
          <a:bodyPr wrap="square">
            <a:spAutoFit/>
          </a:bodyPr>
          <a:lstStyle/>
          <a:p>
            <a:pPr algn="ctr"/>
            <a:r>
              <a:rPr lang="en-US" sz="4000" dirty="0" smtClean="0">
                <a:ln>
                  <a:solidFill>
                    <a:schemeClr val="tx1"/>
                  </a:solidFill>
                </a:ln>
                <a:solidFill>
                  <a:srgbClr val="FF0000"/>
                </a:solidFill>
                <a:effectLst>
                  <a:outerShdw blurRad="38100" dist="38100" dir="2700000" algn="tl">
                    <a:srgbClr val="000000">
                      <a:alpha val="43137"/>
                    </a:srgbClr>
                  </a:outerShdw>
                </a:effectLst>
                <a:latin typeface="Mail Ray Stuff" pitchFamily="2" charset="0"/>
              </a:rPr>
              <a:t>S</a:t>
            </a:r>
            <a:r>
              <a:rPr lang="en-US" sz="4000" dirty="0" smtClean="0">
                <a:ln>
                  <a:solidFill>
                    <a:schemeClr val="tx1"/>
                  </a:solidFill>
                </a:ln>
                <a:solidFill>
                  <a:srgbClr val="FF6600"/>
                </a:solidFill>
                <a:effectLst>
                  <a:outerShdw blurRad="38100" dist="38100" dir="2700000" algn="tl">
                    <a:srgbClr val="000000">
                      <a:alpha val="43137"/>
                    </a:srgbClr>
                  </a:outerShdw>
                </a:effectLst>
                <a:latin typeface="Mail Ray Stuff" pitchFamily="2" charset="0"/>
              </a:rPr>
              <a:t>t</a:t>
            </a:r>
            <a:r>
              <a:rPr lang="en-US" sz="4000" dirty="0" smtClean="0">
                <a:ln>
                  <a:solidFill>
                    <a:schemeClr val="tx1"/>
                  </a:solidFill>
                </a:ln>
                <a:solidFill>
                  <a:srgbClr val="FFFF00"/>
                </a:solidFill>
                <a:effectLst>
                  <a:outerShdw blurRad="38100" dist="38100" dir="2700000" algn="tl">
                    <a:srgbClr val="000000">
                      <a:alpha val="43137"/>
                    </a:srgbClr>
                  </a:outerShdw>
                </a:effectLst>
                <a:latin typeface="Mail Ray Stuff" pitchFamily="2" charset="0"/>
              </a:rPr>
              <a:t>u</a:t>
            </a:r>
            <a:r>
              <a:rPr lang="en-US" sz="4000" dirty="0" smtClean="0">
                <a:ln>
                  <a:solidFill>
                    <a:schemeClr val="tx1"/>
                  </a:solidFill>
                </a:ln>
                <a:solidFill>
                  <a:srgbClr val="92D050"/>
                </a:solidFill>
                <a:effectLst>
                  <a:outerShdw blurRad="38100" dist="38100" dir="2700000" algn="tl">
                    <a:srgbClr val="000000">
                      <a:alpha val="43137"/>
                    </a:srgbClr>
                  </a:outerShdw>
                </a:effectLst>
                <a:latin typeface="Mail Ray Stuff" pitchFamily="2" charset="0"/>
              </a:rPr>
              <a:t>d</a:t>
            </a:r>
            <a:r>
              <a:rPr lang="en-US" sz="4000" dirty="0" smtClean="0">
                <a:ln>
                  <a:solidFill>
                    <a:schemeClr val="tx1"/>
                  </a:solidFill>
                </a:ln>
                <a:solidFill>
                  <a:srgbClr val="00B0F0"/>
                </a:solidFill>
                <a:effectLst>
                  <a:outerShdw blurRad="38100" dist="38100" dir="2700000" algn="tl">
                    <a:srgbClr val="000000">
                      <a:alpha val="43137"/>
                    </a:srgbClr>
                  </a:outerShdw>
                </a:effectLst>
                <a:latin typeface="Mail Ray Stuff" pitchFamily="2" charset="0"/>
              </a:rPr>
              <a:t>e</a:t>
            </a:r>
            <a:r>
              <a:rPr lang="en-US" sz="4000" dirty="0" smtClean="0">
                <a:ln>
                  <a:solidFill>
                    <a:schemeClr val="tx1"/>
                  </a:solidFill>
                </a:ln>
                <a:solidFill>
                  <a:srgbClr val="7030A0"/>
                </a:solidFill>
                <a:effectLst>
                  <a:outerShdw blurRad="38100" dist="38100" dir="2700000" algn="tl">
                    <a:srgbClr val="000000">
                      <a:alpha val="43137"/>
                    </a:srgbClr>
                  </a:outerShdw>
                </a:effectLst>
                <a:latin typeface="Mail Ray Stuff" pitchFamily="2" charset="0"/>
              </a:rPr>
              <a:t>n</a:t>
            </a:r>
            <a:r>
              <a:rPr lang="en-US" sz="4000" dirty="0" smtClean="0">
                <a:ln>
                  <a:solidFill>
                    <a:schemeClr val="tx1"/>
                  </a:solidFill>
                </a:ln>
                <a:solidFill>
                  <a:srgbClr val="FF0000"/>
                </a:solidFill>
                <a:effectLst>
                  <a:outerShdw blurRad="38100" dist="38100" dir="2700000" algn="tl">
                    <a:srgbClr val="000000">
                      <a:alpha val="43137"/>
                    </a:srgbClr>
                  </a:outerShdw>
                </a:effectLst>
                <a:latin typeface="Mail Ray Stuff" pitchFamily="2" charset="0"/>
              </a:rPr>
              <a:t>t</a:t>
            </a:r>
            <a:r>
              <a:rPr lang="en-US" sz="4000" dirty="0" smtClean="0">
                <a:ln>
                  <a:solidFill>
                    <a:schemeClr val="tx1"/>
                  </a:solidFill>
                </a:ln>
                <a:solidFill>
                  <a:srgbClr val="FF6600"/>
                </a:solidFill>
                <a:effectLst>
                  <a:outerShdw blurRad="38100" dist="38100" dir="2700000" algn="tl">
                    <a:srgbClr val="000000">
                      <a:alpha val="43137"/>
                    </a:srgbClr>
                  </a:outerShdw>
                </a:effectLst>
                <a:latin typeface="Mail Ray Stuff" pitchFamily="2" charset="0"/>
              </a:rPr>
              <a:t>s</a:t>
            </a:r>
            <a:endParaRPr lang="en-US" sz="4000" dirty="0">
              <a:ln>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44" name="TextBox 43">
            <a:hlinkClick r:id="rId7" action="ppaction://hlinksldjump"/>
          </p:cNvPr>
          <p:cNvSpPr txBox="1"/>
          <p:nvPr/>
        </p:nvSpPr>
        <p:spPr>
          <a:xfrm>
            <a:off x="16002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2</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45" name="TextBox 44">
            <a:hlinkClick r:id="rId8" action="ppaction://hlinksldjump"/>
          </p:cNvPr>
          <p:cNvSpPr txBox="1"/>
          <p:nvPr/>
        </p:nvSpPr>
        <p:spPr>
          <a:xfrm>
            <a:off x="28194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3</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46" name="TextBox 45">
            <a:hlinkClick r:id="rId9" action="ppaction://hlinksldjump"/>
          </p:cNvPr>
          <p:cNvSpPr txBox="1"/>
          <p:nvPr/>
        </p:nvSpPr>
        <p:spPr>
          <a:xfrm>
            <a:off x="40386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4</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48" name="TextBox 47">
            <a:hlinkClick r:id="rId10" action="ppaction://hlinksldjump"/>
          </p:cNvPr>
          <p:cNvSpPr txBox="1"/>
          <p:nvPr/>
        </p:nvSpPr>
        <p:spPr>
          <a:xfrm>
            <a:off x="52578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5</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49" name="TextBox 48">
            <a:hlinkClick r:id="rId11" action="ppaction://hlinksldjump"/>
          </p:cNvPr>
          <p:cNvSpPr txBox="1"/>
          <p:nvPr/>
        </p:nvSpPr>
        <p:spPr>
          <a:xfrm>
            <a:off x="64770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6</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0" name="TextBox 49">
            <a:hlinkClick r:id="rId12" action="ppaction://hlinksldjump"/>
          </p:cNvPr>
          <p:cNvSpPr txBox="1"/>
          <p:nvPr/>
        </p:nvSpPr>
        <p:spPr>
          <a:xfrm>
            <a:off x="7696200" y="17221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7</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1" name="TextBox 50">
            <a:hlinkClick r:id="rId13" action="ppaction://hlinksldjump"/>
          </p:cNvPr>
          <p:cNvSpPr txBox="1"/>
          <p:nvPr/>
        </p:nvSpPr>
        <p:spPr>
          <a:xfrm>
            <a:off x="3810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8</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2" name="TextBox 51">
            <a:hlinkClick r:id="rId14" action="ppaction://hlinksldjump"/>
          </p:cNvPr>
          <p:cNvSpPr txBox="1"/>
          <p:nvPr/>
        </p:nvSpPr>
        <p:spPr>
          <a:xfrm>
            <a:off x="16002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9</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3" name="TextBox 52">
            <a:hlinkClick r:id="rId15" action="ppaction://hlinksldjump"/>
          </p:cNvPr>
          <p:cNvSpPr txBox="1"/>
          <p:nvPr/>
        </p:nvSpPr>
        <p:spPr>
          <a:xfrm>
            <a:off x="28194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10</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4" name="TextBox 53">
            <a:hlinkClick r:id="rId16" action="ppaction://hlinksldjump"/>
          </p:cNvPr>
          <p:cNvSpPr txBox="1"/>
          <p:nvPr/>
        </p:nvSpPr>
        <p:spPr>
          <a:xfrm>
            <a:off x="40386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11</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5" name="TextBox 54">
            <a:hlinkClick r:id="rId17" action="ppaction://hlinksldjump"/>
          </p:cNvPr>
          <p:cNvSpPr txBox="1"/>
          <p:nvPr/>
        </p:nvSpPr>
        <p:spPr>
          <a:xfrm>
            <a:off x="52578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12</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6" name="TextBox 55">
            <a:hlinkClick r:id="rId18" action="ppaction://hlinksldjump"/>
          </p:cNvPr>
          <p:cNvSpPr txBox="1"/>
          <p:nvPr/>
        </p:nvSpPr>
        <p:spPr>
          <a:xfrm>
            <a:off x="64770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13</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7" name="TextBox 56">
            <a:hlinkClick r:id="rId19" action="ppaction://hlinksldjump"/>
          </p:cNvPr>
          <p:cNvSpPr txBox="1"/>
          <p:nvPr/>
        </p:nvSpPr>
        <p:spPr>
          <a:xfrm>
            <a:off x="7696200" y="30175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14</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8" name="TextBox 57">
            <a:hlinkClick r:id="rId20" action="ppaction://hlinksldjump"/>
          </p:cNvPr>
          <p:cNvSpPr txBox="1"/>
          <p:nvPr/>
        </p:nvSpPr>
        <p:spPr>
          <a:xfrm>
            <a:off x="38100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15</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59" name="TextBox 58">
            <a:hlinkClick r:id="rId21" action="ppaction://hlinksldjump"/>
          </p:cNvPr>
          <p:cNvSpPr txBox="1"/>
          <p:nvPr/>
        </p:nvSpPr>
        <p:spPr>
          <a:xfrm>
            <a:off x="164592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16</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60" name="TextBox 59">
            <a:hlinkClick r:id="rId22" action="ppaction://hlinksldjump"/>
          </p:cNvPr>
          <p:cNvSpPr txBox="1"/>
          <p:nvPr/>
        </p:nvSpPr>
        <p:spPr>
          <a:xfrm>
            <a:off x="286512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17</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61" name="TextBox 60">
            <a:hlinkClick r:id="rId23" action="ppaction://hlinksldjump"/>
          </p:cNvPr>
          <p:cNvSpPr txBox="1"/>
          <p:nvPr/>
        </p:nvSpPr>
        <p:spPr>
          <a:xfrm>
            <a:off x="408432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18</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62" name="TextBox 61">
            <a:hlinkClick r:id="rId24" action="ppaction://hlinksldjump"/>
          </p:cNvPr>
          <p:cNvSpPr txBox="1"/>
          <p:nvPr/>
        </p:nvSpPr>
        <p:spPr>
          <a:xfrm>
            <a:off x="530352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19</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63" name="TextBox 62">
            <a:hlinkClick r:id="rId25" action="ppaction://hlinksldjump"/>
          </p:cNvPr>
          <p:cNvSpPr txBox="1"/>
          <p:nvPr/>
        </p:nvSpPr>
        <p:spPr>
          <a:xfrm>
            <a:off x="647700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20</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32" name="Title 31"/>
          <p:cNvSpPr>
            <a:spLocks noGrp="1"/>
          </p:cNvSpPr>
          <p:nvPr>
            <p:ph type="title" idx="4294967295"/>
          </p:nvPr>
        </p:nvSpPr>
        <p:spPr>
          <a:xfrm>
            <a:off x="914400" y="533400"/>
            <a:ext cx="7391400" cy="762000"/>
          </a:xfrm>
          <a:prstGeom prst="rect">
            <a:avLst/>
          </a:prstGeom>
        </p:spPr>
        <p:txBody>
          <a:bodyPr>
            <a:noAutofit/>
          </a:bodyPr>
          <a:lstStyle/>
          <a:p>
            <a:r>
              <a:rPr lang="en-US" sz="6600" dirty="0" smtClean="0">
                <a:ln w="28575">
                  <a:solidFill>
                    <a:schemeClr val="tx1"/>
                  </a:solidFill>
                </a:ln>
                <a:solidFill>
                  <a:schemeClr val="bg1"/>
                </a:solidFill>
                <a:effectLst>
                  <a:outerShdw blurRad="38100" dist="38100" dir="2700000" algn="tl">
                    <a:srgbClr val="000000">
                      <a:alpha val="43137"/>
                    </a:srgbClr>
                  </a:outerShdw>
                </a:effectLst>
                <a:latin typeface="Mail Ray Stuff" pitchFamily="2" charset="0"/>
              </a:rPr>
              <a:t>Question Board</a:t>
            </a:r>
            <a:endParaRPr lang="en-US" sz="6600" dirty="0">
              <a:ln w="28575">
                <a:solidFill>
                  <a:schemeClr val="tx1"/>
                </a:solidFill>
              </a:ln>
              <a:solidFill>
                <a:schemeClr val="bg1"/>
              </a:solidFill>
              <a:effectLst>
                <a:outerShdw blurRad="38100" dist="38100" dir="2700000" algn="tl">
                  <a:srgbClr val="000000">
                    <a:alpha val="43137"/>
                  </a:srgbClr>
                </a:outerShdw>
              </a:effectLst>
              <a:latin typeface="Mail Ray Stuff" pitchFamily="2" charset="0"/>
            </a:endParaRPr>
          </a:p>
        </p:txBody>
      </p:sp>
      <p:sp>
        <p:nvSpPr>
          <p:cNvPr id="30" name="TextBox 29">
            <a:hlinkClick r:id="rId25" action="ppaction://hlinksldjump"/>
          </p:cNvPr>
          <p:cNvSpPr txBox="1"/>
          <p:nvPr/>
        </p:nvSpPr>
        <p:spPr>
          <a:xfrm>
            <a:off x="7665720" y="4312920"/>
            <a:ext cx="1097280" cy="1097280"/>
          </a:xfrm>
          <a:prstGeom prst="ellipse">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4800" dirty="0" smtClean="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rPr>
              <a:t>Tie</a:t>
            </a:r>
            <a:endParaRPr lang="en-US" sz="4800" dirty="0">
              <a:ln w="28575">
                <a:solidFill>
                  <a:schemeClr val="tx1"/>
                </a:solidFill>
              </a:ln>
              <a:solidFill>
                <a:srgbClr val="FF6600"/>
              </a:solidFill>
              <a:effectLst>
                <a:outerShdw blurRad="38100" dist="38100" dir="2700000" algn="tl">
                  <a:srgbClr val="000000">
                    <a:alpha val="43137"/>
                  </a:srgbClr>
                </a:outerShdw>
              </a:effectLst>
              <a:latin typeface="Mail Ray Stuff" pitchFamily="2" charset="0"/>
            </a:endParaRPr>
          </a:p>
        </p:txBody>
      </p:sp>
      <p:sp>
        <p:nvSpPr>
          <p:cNvPr id="26" name="TextBox 25">
            <a:hlinkClick r:id="rId26" action="ppaction://hlinksldjump"/>
          </p:cNvPr>
          <p:cNvSpPr txBox="1"/>
          <p:nvPr/>
        </p:nvSpPr>
        <p:spPr>
          <a:xfrm>
            <a:off x="533400" y="762000"/>
            <a:ext cx="1219200" cy="685800"/>
          </a:xfrm>
          <a:prstGeom prst="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3600" dirty="0" smtClean="0">
                <a:ln w="28575">
                  <a:solidFill>
                    <a:schemeClr val="tx1"/>
                  </a:solidFill>
                </a:ln>
                <a:solidFill>
                  <a:srgbClr val="00B050"/>
                </a:solidFill>
                <a:effectLst>
                  <a:outerShdw blurRad="38100" dist="38100" dir="2700000" algn="tl">
                    <a:srgbClr val="000000">
                      <a:alpha val="43137"/>
                    </a:srgbClr>
                  </a:outerShdw>
                </a:effectLst>
                <a:latin typeface="Mail Ray Stuff" pitchFamily="2" charset="0"/>
              </a:rPr>
              <a:t>Done</a:t>
            </a:r>
            <a:endParaRPr lang="en-US" sz="3600" dirty="0">
              <a:ln w="28575">
                <a:solidFill>
                  <a:schemeClr val="tx1"/>
                </a:solidFill>
              </a:ln>
              <a:solidFill>
                <a:srgbClr val="00B050"/>
              </a:solidFill>
              <a:effectLst>
                <a:outerShdw blurRad="38100" dist="38100" dir="2700000" algn="tl">
                  <a:srgbClr val="000000">
                    <a:alpha val="43137"/>
                  </a:srgbClr>
                </a:outerShdw>
              </a:effectLst>
              <a:latin typeface="Mail Ray Stuff" pitchFamily="2" charset="0"/>
            </a:endParaRPr>
          </a:p>
        </p:txBody>
      </p:sp>
      <p:sp>
        <p:nvSpPr>
          <p:cNvPr id="27" name="TextBox 26">
            <a:hlinkClick r:id="" action="ppaction://hlinkshowjump?jump=endshow"/>
          </p:cNvPr>
          <p:cNvSpPr txBox="1"/>
          <p:nvPr/>
        </p:nvSpPr>
        <p:spPr>
          <a:xfrm>
            <a:off x="7467600" y="762000"/>
            <a:ext cx="1219200" cy="685800"/>
          </a:xfrm>
          <a:prstGeom prst="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anchor="ctr">
            <a:noAutofit/>
          </a:bodyPr>
          <a:lstStyle/>
          <a:p>
            <a:pPr algn="ctr" fontAlgn="auto">
              <a:spcBef>
                <a:spcPts val="0"/>
              </a:spcBef>
              <a:spcAft>
                <a:spcPts val="0"/>
              </a:spcAft>
              <a:defRPr/>
            </a:pPr>
            <a:r>
              <a:rPr lang="en-US" sz="3600" dirty="0" smtClean="0">
                <a:ln w="28575">
                  <a:solidFill>
                    <a:schemeClr val="tx1"/>
                  </a:solidFill>
                </a:ln>
                <a:solidFill>
                  <a:srgbClr val="FF0000"/>
                </a:solidFill>
                <a:effectLst>
                  <a:outerShdw blurRad="38100" dist="38100" dir="2700000" algn="tl">
                    <a:srgbClr val="000000">
                      <a:alpha val="43137"/>
                    </a:srgbClr>
                  </a:outerShdw>
                </a:effectLst>
                <a:latin typeface="Mail Ray Stuff" pitchFamily="2" charset="0"/>
              </a:rPr>
              <a:t>Stop</a:t>
            </a:r>
            <a:endParaRPr lang="en-US" sz="3600" dirty="0">
              <a:ln w="28575">
                <a:solidFill>
                  <a:schemeClr val="tx1"/>
                </a:solidFill>
              </a:ln>
              <a:solidFill>
                <a:srgbClr val="FF0000"/>
              </a:solidFill>
              <a:effectLst>
                <a:outerShdw blurRad="38100" dist="38100" dir="2700000" algn="tl">
                  <a:srgbClr val="000000">
                    <a:alpha val="43137"/>
                  </a:srgbClr>
                </a:outerShdw>
              </a:effectLst>
              <a:latin typeface="Mail Ray Stuff" pitchFamily="2" charset="0"/>
            </a:endParaRPr>
          </a:p>
        </p:txBody>
      </p:sp>
    </p:spTree>
    <p:controls>
      <mc:AlternateContent xmlns:mc="http://schemas.openxmlformats.org/markup-compatibility/2006">
        <mc:Choice xmlns:v="urn:schemas-microsoft-com:vml" Requires="v">
          <p:control spid="48138" name="TextBox1" r:id="rId2" imgW="1143000" imgH="457200"/>
        </mc:Choice>
        <mc:Fallback>
          <p:control name="TextBox1" r:id="rId2" imgW="1143000" imgH="457200">
            <p:pic>
              <p:nvPicPr>
                <p:cNvPr id="2" name="TextBox1"/>
                <p:cNvPicPr preferRelativeResize="0">
                  <a:picLocks noChangeArrowheads="1" noChangeShapeType="1"/>
                </p:cNvPicPr>
                <p:nvPr/>
              </p:nvPicPr>
              <p:blipFill>
                <a:blip r:embed="rId27"/>
                <a:srcRect/>
                <a:stretch>
                  <a:fillRect/>
                </a:stretch>
              </p:blipFill>
              <p:spPr bwMode="auto">
                <a:xfrm>
                  <a:off x="2819400" y="5715000"/>
                  <a:ext cx="11430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48139" name="TextBox2" r:id="rId3" imgW="1143000" imgH="457200"/>
        </mc:Choice>
        <mc:Fallback>
          <p:control name="TextBox2" r:id="rId3" imgW="1143000" imgH="457200">
            <p:pic>
              <p:nvPicPr>
                <p:cNvPr id="3" name="TextBox2"/>
                <p:cNvPicPr preferRelativeResize="0">
                  <a:picLocks noChangeArrowheads="1" noChangeShapeType="1"/>
                </p:cNvPicPr>
                <p:nvPr/>
              </p:nvPicPr>
              <p:blipFill>
                <a:blip r:embed="rId28"/>
                <a:srcRect/>
                <a:stretch>
                  <a:fillRect/>
                </a:stretch>
              </p:blipFill>
              <p:spPr bwMode="auto">
                <a:xfrm>
                  <a:off x="6553200" y="5715000"/>
                  <a:ext cx="1143000" cy="457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advClick="0">
    <p:fade/>
  </p:transition>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84"/>
                                        </p:tgtEl>
                                      </p:cBhvr>
                                    </p:animEffect>
                                    <p:anim calcmode="lin" valueType="num">
                                      <p:cBhvr>
                                        <p:cTn id="7" dur="2000"/>
                                        <p:tgtEl>
                                          <p:spTgt spid="84"/>
                                        </p:tgtEl>
                                        <p:attrNameLst>
                                          <p:attrName>style.rotation</p:attrName>
                                        </p:attrNameLst>
                                      </p:cBhvr>
                                      <p:tavLst>
                                        <p:tav tm="0">
                                          <p:val>
                                            <p:fltVal val="0"/>
                                          </p:val>
                                        </p:tav>
                                        <p:tav tm="100000">
                                          <p:val>
                                            <p:fltVal val="720"/>
                                          </p:val>
                                        </p:tav>
                                      </p:tavLst>
                                    </p:anim>
                                    <p:anim calcmode="lin" valueType="num">
                                      <p:cBhvr>
                                        <p:cTn id="8" dur="2000"/>
                                        <p:tgtEl>
                                          <p:spTgt spid="84"/>
                                        </p:tgtEl>
                                        <p:attrNameLst>
                                          <p:attrName>ppt_h</p:attrName>
                                        </p:attrNameLst>
                                      </p:cBhvr>
                                      <p:tavLst>
                                        <p:tav tm="0">
                                          <p:val>
                                            <p:strVal val="ppt_h"/>
                                          </p:val>
                                        </p:tav>
                                        <p:tav tm="100000">
                                          <p:val>
                                            <p:fltVal val="0"/>
                                          </p:val>
                                        </p:tav>
                                      </p:tavLst>
                                    </p:anim>
                                    <p:anim calcmode="lin" valueType="num">
                                      <p:cBhvr>
                                        <p:cTn id="9" dur="2000"/>
                                        <p:tgtEl>
                                          <p:spTgt spid="84"/>
                                        </p:tgtEl>
                                        <p:attrNameLst>
                                          <p:attrName>ppt_w</p:attrName>
                                        </p:attrNameLst>
                                      </p:cBhvr>
                                      <p:tavLst>
                                        <p:tav tm="0">
                                          <p:val>
                                            <p:strVal val="ppt_w"/>
                                          </p:val>
                                        </p:tav>
                                        <p:tav tm="100000">
                                          <p:val>
                                            <p:fltVal val="0"/>
                                          </p:val>
                                        </p:tav>
                                      </p:tavLst>
                                    </p:anim>
                                    <p:set>
                                      <p:cBhvr>
                                        <p:cTn id="10" dur="1" fill="hold">
                                          <p:stCondLst>
                                            <p:cond delay="19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35" presetClass="exit" presetSubtype="0" fill="hold" grpId="0" nodeType="clickEffect">
                                  <p:stCondLst>
                                    <p:cond delay="0"/>
                                  </p:stCondLst>
                                  <p:childTnLst>
                                    <p:animEffect transition="out" filter="fade">
                                      <p:cBhvr>
                                        <p:cTn id="15" dur="2000"/>
                                        <p:tgtEl>
                                          <p:spTgt spid="44"/>
                                        </p:tgtEl>
                                      </p:cBhvr>
                                    </p:animEffect>
                                    <p:anim calcmode="lin" valueType="num">
                                      <p:cBhvr>
                                        <p:cTn id="16" dur="2000"/>
                                        <p:tgtEl>
                                          <p:spTgt spid="44"/>
                                        </p:tgtEl>
                                        <p:attrNameLst>
                                          <p:attrName>style.rotation</p:attrName>
                                        </p:attrNameLst>
                                      </p:cBhvr>
                                      <p:tavLst>
                                        <p:tav tm="0">
                                          <p:val>
                                            <p:fltVal val="0"/>
                                          </p:val>
                                        </p:tav>
                                        <p:tav tm="100000">
                                          <p:val>
                                            <p:fltVal val="720"/>
                                          </p:val>
                                        </p:tav>
                                      </p:tavLst>
                                    </p:anim>
                                    <p:anim calcmode="lin" valueType="num">
                                      <p:cBhvr>
                                        <p:cTn id="17" dur="2000"/>
                                        <p:tgtEl>
                                          <p:spTgt spid="44"/>
                                        </p:tgtEl>
                                        <p:attrNameLst>
                                          <p:attrName>ppt_h</p:attrName>
                                        </p:attrNameLst>
                                      </p:cBhvr>
                                      <p:tavLst>
                                        <p:tav tm="0">
                                          <p:val>
                                            <p:strVal val="ppt_h"/>
                                          </p:val>
                                        </p:tav>
                                        <p:tav tm="100000">
                                          <p:val>
                                            <p:fltVal val="0"/>
                                          </p:val>
                                        </p:tav>
                                      </p:tavLst>
                                    </p:anim>
                                    <p:anim calcmode="lin" valueType="num">
                                      <p:cBhvr>
                                        <p:cTn id="18" dur="2000"/>
                                        <p:tgtEl>
                                          <p:spTgt spid="44"/>
                                        </p:tgtEl>
                                        <p:attrNameLst>
                                          <p:attrName>ppt_w</p:attrName>
                                        </p:attrNameLst>
                                      </p:cBhvr>
                                      <p:tavLst>
                                        <p:tav tm="0">
                                          <p:val>
                                            <p:strVal val="ppt_w"/>
                                          </p:val>
                                        </p:tav>
                                        <p:tav tm="100000">
                                          <p:val>
                                            <p:fltVal val="0"/>
                                          </p:val>
                                        </p:tav>
                                      </p:tavLst>
                                    </p:anim>
                                    <p:set>
                                      <p:cBhvr>
                                        <p:cTn id="19" dur="1" fill="hold">
                                          <p:stCondLst>
                                            <p:cond delay="1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0" restart="whenNotActive" fill="hold" evtFilter="cancelBubble" nodeType="interactiveSeq">
                <p:stCondLst>
                  <p:cond evt="onClick" delay="0">
                    <p:tgtEl>
                      <p:spTgt spid="45"/>
                    </p:tgtEl>
                  </p:cond>
                </p:stCondLst>
                <p:endSync evt="end" delay="0">
                  <p:rtn val="all"/>
                </p:endSync>
                <p:childTnLst>
                  <p:par>
                    <p:cTn id="21" fill="hold">
                      <p:stCondLst>
                        <p:cond delay="0"/>
                      </p:stCondLst>
                      <p:childTnLst>
                        <p:par>
                          <p:cTn id="22" fill="hold">
                            <p:stCondLst>
                              <p:cond delay="0"/>
                            </p:stCondLst>
                            <p:childTnLst>
                              <p:par>
                                <p:cTn id="23" presetID="35" presetClass="exit" presetSubtype="0" fill="hold" grpId="0" nodeType="clickEffect">
                                  <p:stCondLst>
                                    <p:cond delay="0"/>
                                  </p:stCondLst>
                                  <p:childTnLst>
                                    <p:animEffect transition="out" filter="fade">
                                      <p:cBhvr>
                                        <p:cTn id="24" dur="2000"/>
                                        <p:tgtEl>
                                          <p:spTgt spid="45"/>
                                        </p:tgtEl>
                                      </p:cBhvr>
                                    </p:animEffect>
                                    <p:anim calcmode="lin" valueType="num">
                                      <p:cBhvr>
                                        <p:cTn id="25" dur="2000"/>
                                        <p:tgtEl>
                                          <p:spTgt spid="45"/>
                                        </p:tgtEl>
                                        <p:attrNameLst>
                                          <p:attrName>style.rotation</p:attrName>
                                        </p:attrNameLst>
                                      </p:cBhvr>
                                      <p:tavLst>
                                        <p:tav tm="0">
                                          <p:val>
                                            <p:fltVal val="0"/>
                                          </p:val>
                                        </p:tav>
                                        <p:tav tm="100000">
                                          <p:val>
                                            <p:fltVal val="720"/>
                                          </p:val>
                                        </p:tav>
                                      </p:tavLst>
                                    </p:anim>
                                    <p:anim calcmode="lin" valueType="num">
                                      <p:cBhvr>
                                        <p:cTn id="26" dur="2000"/>
                                        <p:tgtEl>
                                          <p:spTgt spid="45"/>
                                        </p:tgtEl>
                                        <p:attrNameLst>
                                          <p:attrName>ppt_h</p:attrName>
                                        </p:attrNameLst>
                                      </p:cBhvr>
                                      <p:tavLst>
                                        <p:tav tm="0">
                                          <p:val>
                                            <p:strVal val="ppt_h"/>
                                          </p:val>
                                        </p:tav>
                                        <p:tav tm="100000">
                                          <p:val>
                                            <p:fltVal val="0"/>
                                          </p:val>
                                        </p:tav>
                                      </p:tavLst>
                                    </p:anim>
                                    <p:anim calcmode="lin" valueType="num">
                                      <p:cBhvr>
                                        <p:cTn id="27" dur="2000"/>
                                        <p:tgtEl>
                                          <p:spTgt spid="45"/>
                                        </p:tgtEl>
                                        <p:attrNameLst>
                                          <p:attrName>ppt_w</p:attrName>
                                        </p:attrNameLst>
                                      </p:cBhvr>
                                      <p:tavLst>
                                        <p:tav tm="0">
                                          <p:val>
                                            <p:strVal val="ppt_w"/>
                                          </p:val>
                                        </p:tav>
                                        <p:tav tm="100000">
                                          <p:val>
                                            <p:fltVal val="0"/>
                                          </p:val>
                                        </p:tav>
                                      </p:tavLst>
                                    </p:anim>
                                    <p:set>
                                      <p:cBhvr>
                                        <p:cTn id="28" dur="1" fill="hold">
                                          <p:stCondLst>
                                            <p:cond delay="1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9" restart="whenNotActive" fill="hold" evtFilter="cancelBubble" nodeType="interactiveSeq">
                <p:stCondLst>
                  <p:cond evt="onClick" delay="0">
                    <p:tgtEl>
                      <p:spTgt spid="46"/>
                    </p:tgtEl>
                  </p:cond>
                </p:stCondLst>
                <p:endSync evt="end" delay="0">
                  <p:rtn val="all"/>
                </p:endSync>
                <p:childTnLst>
                  <p:par>
                    <p:cTn id="30" fill="hold">
                      <p:stCondLst>
                        <p:cond delay="0"/>
                      </p:stCondLst>
                      <p:childTnLst>
                        <p:par>
                          <p:cTn id="31" fill="hold">
                            <p:stCondLst>
                              <p:cond delay="0"/>
                            </p:stCondLst>
                            <p:childTnLst>
                              <p:par>
                                <p:cTn id="32" presetID="35" presetClass="exit" presetSubtype="0" fill="hold" grpId="0" nodeType="clickEffect">
                                  <p:stCondLst>
                                    <p:cond delay="0"/>
                                  </p:stCondLst>
                                  <p:childTnLst>
                                    <p:animEffect transition="out" filter="fade">
                                      <p:cBhvr>
                                        <p:cTn id="33" dur="2000"/>
                                        <p:tgtEl>
                                          <p:spTgt spid="46"/>
                                        </p:tgtEl>
                                      </p:cBhvr>
                                    </p:animEffect>
                                    <p:anim calcmode="lin" valueType="num">
                                      <p:cBhvr>
                                        <p:cTn id="34" dur="2000"/>
                                        <p:tgtEl>
                                          <p:spTgt spid="46"/>
                                        </p:tgtEl>
                                        <p:attrNameLst>
                                          <p:attrName>style.rotation</p:attrName>
                                        </p:attrNameLst>
                                      </p:cBhvr>
                                      <p:tavLst>
                                        <p:tav tm="0">
                                          <p:val>
                                            <p:fltVal val="0"/>
                                          </p:val>
                                        </p:tav>
                                        <p:tav tm="100000">
                                          <p:val>
                                            <p:fltVal val="720"/>
                                          </p:val>
                                        </p:tav>
                                      </p:tavLst>
                                    </p:anim>
                                    <p:anim calcmode="lin" valueType="num">
                                      <p:cBhvr>
                                        <p:cTn id="35" dur="2000"/>
                                        <p:tgtEl>
                                          <p:spTgt spid="46"/>
                                        </p:tgtEl>
                                        <p:attrNameLst>
                                          <p:attrName>ppt_h</p:attrName>
                                        </p:attrNameLst>
                                      </p:cBhvr>
                                      <p:tavLst>
                                        <p:tav tm="0">
                                          <p:val>
                                            <p:strVal val="ppt_h"/>
                                          </p:val>
                                        </p:tav>
                                        <p:tav tm="100000">
                                          <p:val>
                                            <p:fltVal val="0"/>
                                          </p:val>
                                        </p:tav>
                                      </p:tavLst>
                                    </p:anim>
                                    <p:anim calcmode="lin" valueType="num">
                                      <p:cBhvr>
                                        <p:cTn id="36" dur="2000"/>
                                        <p:tgtEl>
                                          <p:spTgt spid="46"/>
                                        </p:tgtEl>
                                        <p:attrNameLst>
                                          <p:attrName>ppt_w</p:attrName>
                                        </p:attrNameLst>
                                      </p:cBhvr>
                                      <p:tavLst>
                                        <p:tav tm="0">
                                          <p:val>
                                            <p:strVal val="ppt_w"/>
                                          </p:val>
                                        </p:tav>
                                        <p:tav tm="100000">
                                          <p:val>
                                            <p:fltVal val="0"/>
                                          </p:val>
                                        </p:tav>
                                      </p:tavLst>
                                    </p:anim>
                                    <p:set>
                                      <p:cBhvr>
                                        <p:cTn id="37" dur="1" fill="hold">
                                          <p:stCondLst>
                                            <p:cond delay="1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8" restart="whenNotActive" fill="hold" evtFilter="cancelBubble" nodeType="interactiveSeq">
                <p:stCondLst>
                  <p:cond evt="onClick" delay="0">
                    <p:tgtEl>
                      <p:spTgt spid="48"/>
                    </p:tgtEl>
                  </p:cond>
                </p:stCondLst>
                <p:endSync evt="end" delay="0">
                  <p:rtn val="all"/>
                </p:endSync>
                <p:childTnLst>
                  <p:par>
                    <p:cTn id="39" fill="hold">
                      <p:stCondLst>
                        <p:cond delay="0"/>
                      </p:stCondLst>
                      <p:childTnLst>
                        <p:par>
                          <p:cTn id="40" fill="hold">
                            <p:stCondLst>
                              <p:cond delay="0"/>
                            </p:stCondLst>
                            <p:childTnLst>
                              <p:par>
                                <p:cTn id="41" presetID="35" presetClass="exit" presetSubtype="0" fill="hold" grpId="0" nodeType="clickEffect">
                                  <p:stCondLst>
                                    <p:cond delay="0"/>
                                  </p:stCondLst>
                                  <p:childTnLst>
                                    <p:animEffect transition="out" filter="fade">
                                      <p:cBhvr>
                                        <p:cTn id="42" dur="2000"/>
                                        <p:tgtEl>
                                          <p:spTgt spid="48"/>
                                        </p:tgtEl>
                                      </p:cBhvr>
                                    </p:animEffect>
                                    <p:anim calcmode="lin" valueType="num">
                                      <p:cBhvr>
                                        <p:cTn id="43" dur="2000"/>
                                        <p:tgtEl>
                                          <p:spTgt spid="48"/>
                                        </p:tgtEl>
                                        <p:attrNameLst>
                                          <p:attrName>style.rotation</p:attrName>
                                        </p:attrNameLst>
                                      </p:cBhvr>
                                      <p:tavLst>
                                        <p:tav tm="0">
                                          <p:val>
                                            <p:fltVal val="0"/>
                                          </p:val>
                                        </p:tav>
                                        <p:tav tm="100000">
                                          <p:val>
                                            <p:fltVal val="720"/>
                                          </p:val>
                                        </p:tav>
                                      </p:tavLst>
                                    </p:anim>
                                    <p:anim calcmode="lin" valueType="num">
                                      <p:cBhvr>
                                        <p:cTn id="44" dur="2000"/>
                                        <p:tgtEl>
                                          <p:spTgt spid="48"/>
                                        </p:tgtEl>
                                        <p:attrNameLst>
                                          <p:attrName>ppt_h</p:attrName>
                                        </p:attrNameLst>
                                      </p:cBhvr>
                                      <p:tavLst>
                                        <p:tav tm="0">
                                          <p:val>
                                            <p:strVal val="ppt_h"/>
                                          </p:val>
                                        </p:tav>
                                        <p:tav tm="100000">
                                          <p:val>
                                            <p:fltVal val="0"/>
                                          </p:val>
                                        </p:tav>
                                      </p:tavLst>
                                    </p:anim>
                                    <p:anim calcmode="lin" valueType="num">
                                      <p:cBhvr>
                                        <p:cTn id="45" dur="2000"/>
                                        <p:tgtEl>
                                          <p:spTgt spid="48"/>
                                        </p:tgtEl>
                                        <p:attrNameLst>
                                          <p:attrName>ppt_w</p:attrName>
                                        </p:attrNameLst>
                                      </p:cBhvr>
                                      <p:tavLst>
                                        <p:tav tm="0">
                                          <p:val>
                                            <p:strVal val="ppt_w"/>
                                          </p:val>
                                        </p:tav>
                                        <p:tav tm="100000">
                                          <p:val>
                                            <p:fltVal val="0"/>
                                          </p:val>
                                        </p:tav>
                                      </p:tavLst>
                                    </p:anim>
                                    <p:set>
                                      <p:cBhvr>
                                        <p:cTn id="46" dur="1" fill="hold">
                                          <p:stCondLst>
                                            <p:cond delay="1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7" restart="whenNotActive" fill="hold" evtFilter="cancelBubble" nodeType="interactiveSeq">
                <p:stCondLst>
                  <p:cond evt="onClick" delay="0">
                    <p:tgtEl>
                      <p:spTgt spid="49"/>
                    </p:tgtEl>
                  </p:cond>
                </p:stCondLst>
                <p:endSync evt="end" delay="0">
                  <p:rtn val="all"/>
                </p:endSync>
                <p:childTnLst>
                  <p:par>
                    <p:cTn id="48" fill="hold">
                      <p:stCondLst>
                        <p:cond delay="0"/>
                      </p:stCondLst>
                      <p:childTnLst>
                        <p:par>
                          <p:cTn id="49" fill="hold">
                            <p:stCondLst>
                              <p:cond delay="0"/>
                            </p:stCondLst>
                            <p:childTnLst>
                              <p:par>
                                <p:cTn id="50" presetID="35" presetClass="exit" presetSubtype="0" fill="hold" grpId="0" nodeType="clickEffect">
                                  <p:stCondLst>
                                    <p:cond delay="0"/>
                                  </p:stCondLst>
                                  <p:childTnLst>
                                    <p:animEffect transition="out" filter="fade">
                                      <p:cBhvr>
                                        <p:cTn id="51" dur="2000"/>
                                        <p:tgtEl>
                                          <p:spTgt spid="49"/>
                                        </p:tgtEl>
                                      </p:cBhvr>
                                    </p:animEffect>
                                    <p:anim calcmode="lin" valueType="num">
                                      <p:cBhvr>
                                        <p:cTn id="52" dur="2000"/>
                                        <p:tgtEl>
                                          <p:spTgt spid="49"/>
                                        </p:tgtEl>
                                        <p:attrNameLst>
                                          <p:attrName>style.rotation</p:attrName>
                                        </p:attrNameLst>
                                      </p:cBhvr>
                                      <p:tavLst>
                                        <p:tav tm="0">
                                          <p:val>
                                            <p:fltVal val="0"/>
                                          </p:val>
                                        </p:tav>
                                        <p:tav tm="100000">
                                          <p:val>
                                            <p:fltVal val="720"/>
                                          </p:val>
                                        </p:tav>
                                      </p:tavLst>
                                    </p:anim>
                                    <p:anim calcmode="lin" valueType="num">
                                      <p:cBhvr>
                                        <p:cTn id="53" dur="2000"/>
                                        <p:tgtEl>
                                          <p:spTgt spid="49"/>
                                        </p:tgtEl>
                                        <p:attrNameLst>
                                          <p:attrName>ppt_h</p:attrName>
                                        </p:attrNameLst>
                                      </p:cBhvr>
                                      <p:tavLst>
                                        <p:tav tm="0">
                                          <p:val>
                                            <p:strVal val="ppt_h"/>
                                          </p:val>
                                        </p:tav>
                                        <p:tav tm="100000">
                                          <p:val>
                                            <p:fltVal val="0"/>
                                          </p:val>
                                        </p:tav>
                                      </p:tavLst>
                                    </p:anim>
                                    <p:anim calcmode="lin" valueType="num">
                                      <p:cBhvr>
                                        <p:cTn id="54" dur="2000"/>
                                        <p:tgtEl>
                                          <p:spTgt spid="49"/>
                                        </p:tgtEl>
                                        <p:attrNameLst>
                                          <p:attrName>ppt_w</p:attrName>
                                        </p:attrNameLst>
                                      </p:cBhvr>
                                      <p:tavLst>
                                        <p:tav tm="0">
                                          <p:val>
                                            <p:strVal val="ppt_w"/>
                                          </p:val>
                                        </p:tav>
                                        <p:tav tm="100000">
                                          <p:val>
                                            <p:fltVal val="0"/>
                                          </p:val>
                                        </p:tav>
                                      </p:tavLst>
                                    </p:anim>
                                    <p:set>
                                      <p:cBhvr>
                                        <p:cTn id="55" dur="1" fill="hold">
                                          <p:stCondLst>
                                            <p:cond delay="1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35" presetClass="exit" presetSubtype="0" fill="hold" grpId="0" nodeType="clickEffect">
                                  <p:stCondLst>
                                    <p:cond delay="0"/>
                                  </p:stCondLst>
                                  <p:childTnLst>
                                    <p:animEffect transition="out" filter="fade">
                                      <p:cBhvr>
                                        <p:cTn id="60" dur="2000"/>
                                        <p:tgtEl>
                                          <p:spTgt spid="50"/>
                                        </p:tgtEl>
                                      </p:cBhvr>
                                    </p:animEffect>
                                    <p:anim calcmode="lin" valueType="num">
                                      <p:cBhvr>
                                        <p:cTn id="61" dur="2000"/>
                                        <p:tgtEl>
                                          <p:spTgt spid="50"/>
                                        </p:tgtEl>
                                        <p:attrNameLst>
                                          <p:attrName>style.rotation</p:attrName>
                                        </p:attrNameLst>
                                      </p:cBhvr>
                                      <p:tavLst>
                                        <p:tav tm="0">
                                          <p:val>
                                            <p:fltVal val="0"/>
                                          </p:val>
                                        </p:tav>
                                        <p:tav tm="100000">
                                          <p:val>
                                            <p:fltVal val="720"/>
                                          </p:val>
                                        </p:tav>
                                      </p:tavLst>
                                    </p:anim>
                                    <p:anim calcmode="lin" valueType="num">
                                      <p:cBhvr>
                                        <p:cTn id="62" dur="2000"/>
                                        <p:tgtEl>
                                          <p:spTgt spid="50"/>
                                        </p:tgtEl>
                                        <p:attrNameLst>
                                          <p:attrName>ppt_h</p:attrName>
                                        </p:attrNameLst>
                                      </p:cBhvr>
                                      <p:tavLst>
                                        <p:tav tm="0">
                                          <p:val>
                                            <p:strVal val="ppt_h"/>
                                          </p:val>
                                        </p:tav>
                                        <p:tav tm="100000">
                                          <p:val>
                                            <p:fltVal val="0"/>
                                          </p:val>
                                        </p:tav>
                                      </p:tavLst>
                                    </p:anim>
                                    <p:anim calcmode="lin" valueType="num">
                                      <p:cBhvr>
                                        <p:cTn id="63" dur="2000"/>
                                        <p:tgtEl>
                                          <p:spTgt spid="50"/>
                                        </p:tgtEl>
                                        <p:attrNameLst>
                                          <p:attrName>ppt_w</p:attrName>
                                        </p:attrNameLst>
                                      </p:cBhvr>
                                      <p:tavLst>
                                        <p:tav tm="0">
                                          <p:val>
                                            <p:strVal val="ppt_w"/>
                                          </p:val>
                                        </p:tav>
                                        <p:tav tm="100000">
                                          <p:val>
                                            <p:fltVal val="0"/>
                                          </p:val>
                                        </p:tav>
                                      </p:tavLst>
                                    </p:anim>
                                    <p:set>
                                      <p:cBhvr>
                                        <p:cTn id="64" dur="1" fill="hold">
                                          <p:stCondLst>
                                            <p:cond delay="1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5" restart="whenNotActive" fill="hold" evtFilter="cancelBubble" nodeType="interactiveSeq">
                <p:stCondLst>
                  <p:cond evt="onClick" delay="0">
                    <p:tgtEl>
                      <p:spTgt spid="51"/>
                    </p:tgtEl>
                  </p:cond>
                </p:stCondLst>
                <p:endSync evt="end" delay="0">
                  <p:rtn val="all"/>
                </p:endSync>
                <p:childTnLst>
                  <p:par>
                    <p:cTn id="66" fill="hold">
                      <p:stCondLst>
                        <p:cond delay="0"/>
                      </p:stCondLst>
                      <p:childTnLst>
                        <p:par>
                          <p:cTn id="67" fill="hold">
                            <p:stCondLst>
                              <p:cond delay="0"/>
                            </p:stCondLst>
                            <p:childTnLst>
                              <p:par>
                                <p:cTn id="68" presetID="35" presetClass="exit" presetSubtype="0" fill="hold" grpId="0" nodeType="clickEffect">
                                  <p:stCondLst>
                                    <p:cond delay="0"/>
                                  </p:stCondLst>
                                  <p:childTnLst>
                                    <p:animEffect transition="out" filter="fade">
                                      <p:cBhvr>
                                        <p:cTn id="69" dur="2000"/>
                                        <p:tgtEl>
                                          <p:spTgt spid="51"/>
                                        </p:tgtEl>
                                      </p:cBhvr>
                                    </p:animEffect>
                                    <p:anim calcmode="lin" valueType="num">
                                      <p:cBhvr>
                                        <p:cTn id="70" dur="2000"/>
                                        <p:tgtEl>
                                          <p:spTgt spid="51"/>
                                        </p:tgtEl>
                                        <p:attrNameLst>
                                          <p:attrName>style.rotation</p:attrName>
                                        </p:attrNameLst>
                                      </p:cBhvr>
                                      <p:tavLst>
                                        <p:tav tm="0">
                                          <p:val>
                                            <p:fltVal val="0"/>
                                          </p:val>
                                        </p:tav>
                                        <p:tav tm="100000">
                                          <p:val>
                                            <p:fltVal val="720"/>
                                          </p:val>
                                        </p:tav>
                                      </p:tavLst>
                                    </p:anim>
                                    <p:anim calcmode="lin" valueType="num">
                                      <p:cBhvr>
                                        <p:cTn id="71" dur="2000"/>
                                        <p:tgtEl>
                                          <p:spTgt spid="51"/>
                                        </p:tgtEl>
                                        <p:attrNameLst>
                                          <p:attrName>ppt_h</p:attrName>
                                        </p:attrNameLst>
                                      </p:cBhvr>
                                      <p:tavLst>
                                        <p:tav tm="0">
                                          <p:val>
                                            <p:strVal val="ppt_h"/>
                                          </p:val>
                                        </p:tav>
                                        <p:tav tm="100000">
                                          <p:val>
                                            <p:fltVal val="0"/>
                                          </p:val>
                                        </p:tav>
                                      </p:tavLst>
                                    </p:anim>
                                    <p:anim calcmode="lin" valueType="num">
                                      <p:cBhvr>
                                        <p:cTn id="72" dur="2000"/>
                                        <p:tgtEl>
                                          <p:spTgt spid="51"/>
                                        </p:tgtEl>
                                        <p:attrNameLst>
                                          <p:attrName>ppt_w</p:attrName>
                                        </p:attrNameLst>
                                      </p:cBhvr>
                                      <p:tavLst>
                                        <p:tav tm="0">
                                          <p:val>
                                            <p:strVal val="ppt_w"/>
                                          </p:val>
                                        </p:tav>
                                        <p:tav tm="100000">
                                          <p:val>
                                            <p:fltVal val="0"/>
                                          </p:val>
                                        </p:tav>
                                      </p:tavLst>
                                    </p:anim>
                                    <p:set>
                                      <p:cBhvr>
                                        <p:cTn id="73" dur="1" fill="hold">
                                          <p:stCondLst>
                                            <p:cond delay="1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74" restart="whenNotActive" fill="hold" evtFilter="cancelBubble" nodeType="interactiveSeq">
                <p:stCondLst>
                  <p:cond evt="onClick" delay="0">
                    <p:tgtEl>
                      <p:spTgt spid="52"/>
                    </p:tgtEl>
                  </p:cond>
                </p:stCondLst>
                <p:endSync evt="end" delay="0">
                  <p:rtn val="all"/>
                </p:endSync>
                <p:childTnLst>
                  <p:par>
                    <p:cTn id="75" fill="hold">
                      <p:stCondLst>
                        <p:cond delay="0"/>
                      </p:stCondLst>
                      <p:childTnLst>
                        <p:par>
                          <p:cTn id="76" fill="hold">
                            <p:stCondLst>
                              <p:cond delay="0"/>
                            </p:stCondLst>
                            <p:childTnLst>
                              <p:par>
                                <p:cTn id="77" presetID="35" presetClass="exit" presetSubtype="0" fill="hold" grpId="0" nodeType="clickEffect">
                                  <p:stCondLst>
                                    <p:cond delay="0"/>
                                  </p:stCondLst>
                                  <p:childTnLst>
                                    <p:animEffect transition="out" filter="fade">
                                      <p:cBhvr>
                                        <p:cTn id="78" dur="2000"/>
                                        <p:tgtEl>
                                          <p:spTgt spid="52"/>
                                        </p:tgtEl>
                                      </p:cBhvr>
                                    </p:animEffect>
                                    <p:anim calcmode="lin" valueType="num">
                                      <p:cBhvr>
                                        <p:cTn id="79" dur="2000"/>
                                        <p:tgtEl>
                                          <p:spTgt spid="52"/>
                                        </p:tgtEl>
                                        <p:attrNameLst>
                                          <p:attrName>style.rotation</p:attrName>
                                        </p:attrNameLst>
                                      </p:cBhvr>
                                      <p:tavLst>
                                        <p:tav tm="0">
                                          <p:val>
                                            <p:fltVal val="0"/>
                                          </p:val>
                                        </p:tav>
                                        <p:tav tm="100000">
                                          <p:val>
                                            <p:fltVal val="720"/>
                                          </p:val>
                                        </p:tav>
                                      </p:tavLst>
                                    </p:anim>
                                    <p:anim calcmode="lin" valueType="num">
                                      <p:cBhvr>
                                        <p:cTn id="80" dur="2000"/>
                                        <p:tgtEl>
                                          <p:spTgt spid="52"/>
                                        </p:tgtEl>
                                        <p:attrNameLst>
                                          <p:attrName>ppt_h</p:attrName>
                                        </p:attrNameLst>
                                      </p:cBhvr>
                                      <p:tavLst>
                                        <p:tav tm="0">
                                          <p:val>
                                            <p:strVal val="ppt_h"/>
                                          </p:val>
                                        </p:tav>
                                        <p:tav tm="100000">
                                          <p:val>
                                            <p:fltVal val="0"/>
                                          </p:val>
                                        </p:tav>
                                      </p:tavLst>
                                    </p:anim>
                                    <p:anim calcmode="lin" valueType="num">
                                      <p:cBhvr>
                                        <p:cTn id="81" dur="2000"/>
                                        <p:tgtEl>
                                          <p:spTgt spid="52"/>
                                        </p:tgtEl>
                                        <p:attrNameLst>
                                          <p:attrName>ppt_w</p:attrName>
                                        </p:attrNameLst>
                                      </p:cBhvr>
                                      <p:tavLst>
                                        <p:tav tm="0">
                                          <p:val>
                                            <p:strVal val="ppt_w"/>
                                          </p:val>
                                        </p:tav>
                                        <p:tav tm="100000">
                                          <p:val>
                                            <p:fltVal val="0"/>
                                          </p:val>
                                        </p:tav>
                                      </p:tavLst>
                                    </p:anim>
                                    <p:set>
                                      <p:cBhvr>
                                        <p:cTn id="82" dur="1" fill="hold">
                                          <p:stCondLst>
                                            <p:cond delay="19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83" restart="whenNotActive" fill="hold" evtFilter="cancelBubble" nodeType="interactiveSeq">
                <p:stCondLst>
                  <p:cond evt="onClick" delay="0">
                    <p:tgtEl>
                      <p:spTgt spid="53"/>
                    </p:tgtEl>
                  </p:cond>
                </p:stCondLst>
                <p:endSync evt="end" delay="0">
                  <p:rtn val="all"/>
                </p:endSync>
                <p:childTnLst>
                  <p:par>
                    <p:cTn id="84" fill="hold">
                      <p:stCondLst>
                        <p:cond delay="0"/>
                      </p:stCondLst>
                      <p:childTnLst>
                        <p:par>
                          <p:cTn id="85" fill="hold">
                            <p:stCondLst>
                              <p:cond delay="0"/>
                            </p:stCondLst>
                            <p:childTnLst>
                              <p:par>
                                <p:cTn id="86" presetID="35" presetClass="exit" presetSubtype="0" fill="hold" grpId="0" nodeType="clickEffect">
                                  <p:stCondLst>
                                    <p:cond delay="0"/>
                                  </p:stCondLst>
                                  <p:childTnLst>
                                    <p:animEffect transition="out" filter="fade">
                                      <p:cBhvr>
                                        <p:cTn id="87" dur="2000"/>
                                        <p:tgtEl>
                                          <p:spTgt spid="53"/>
                                        </p:tgtEl>
                                      </p:cBhvr>
                                    </p:animEffect>
                                    <p:anim calcmode="lin" valueType="num">
                                      <p:cBhvr>
                                        <p:cTn id="88" dur="2000"/>
                                        <p:tgtEl>
                                          <p:spTgt spid="53"/>
                                        </p:tgtEl>
                                        <p:attrNameLst>
                                          <p:attrName>style.rotation</p:attrName>
                                        </p:attrNameLst>
                                      </p:cBhvr>
                                      <p:tavLst>
                                        <p:tav tm="0">
                                          <p:val>
                                            <p:fltVal val="0"/>
                                          </p:val>
                                        </p:tav>
                                        <p:tav tm="100000">
                                          <p:val>
                                            <p:fltVal val="720"/>
                                          </p:val>
                                        </p:tav>
                                      </p:tavLst>
                                    </p:anim>
                                    <p:anim calcmode="lin" valueType="num">
                                      <p:cBhvr>
                                        <p:cTn id="89" dur="2000"/>
                                        <p:tgtEl>
                                          <p:spTgt spid="53"/>
                                        </p:tgtEl>
                                        <p:attrNameLst>
                                          <p:attrName>ppt_h</p:attrName>
                                        </p:attrNameLst>
                                      </p:cBhvr>
                                      <p:tavLst>
                                        <p:tav tm="0">
                                          <p:val>
                                            <p:strVal val="ppt_h"/>
                                          </p:val>
                                        </p:tav>
                                        <p:tav tm="100000">
                                          <p:val>
                                            <p:fltVal val="0"/>
                                          </p:val>
                                        </p:tav>
                                      </p:tavLst>
                                    </p:anim>
                                    <p:anim calcmode="lin" valueType="num">
                                      <p:cBhvr>
                                        <p:cTn id="90" dur="2000"/>
                                        <p:tgtEl>
                                          <p:spTgt spid="53"/>
                                        </p:tgtEl>
                                        <p:attrNameLst>
                                          <p:attrName>ppt_w</p:attrName>
                                        </p:attrNameLst>
                                      </p:cBhvr>
                                      <p:tavLst>
                                        <p:tav tm="0">
                                          <p:val>
                                            <p:strVal val="ppt_w"/>
                                          </p:val>
                                        </p:tav>
                                        <p:tav tm="100000">
                                          <p:val>
                                            <p:fltVal val="0"/>
                                          </p:val>
                                        </p:tav>
                                      </p:tavLst>
                                    </p:anim>
                                    <p:set>
                                      <p:cBhvr>
                                        <p:cTn id="91" dur="1" fill="hold">
                                          <p:stCondLst>
                                            <p:cond delay="19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2" restart="whenNotActive" fill="hold" evtFilter="cancelBubble" nodeType="interactiveSeq">
                <p:stCondLst>
                  <p:cond evt="onClick" delay="0">
                    <p:tgtEl>
                      <p:spTgt spid="54"/>
                    </p:tgtEl>
                  </p:cond>
                </p:stCondLst>
                <p:endSync evt="end" delay="0">
                  <p:rtn val="all"/>
                </p:endSync>
                <p:childTnLst>
                  <p:par>
                    <p:cTn id="93" fill="hold">
                      <p:stCondLst>
                        <p:cond delay="0"/>
                      </p:stCondLst>
                      <p:childTnLst>
                        <p:par>
                          <p:cTn id="94" fill="hold">
                            <p:stCondLst>
                              <p:cond delay="0"/>
                            </p:stCondLst>
                            <p:childTnLst>
                              <p:par>
                                <p:cTn id="95" presetID="35" presetClass="exit" presetSubtype="0" fill="hold" grpId="0" nodeType="clickEffect">
                                  <p:stCondLst>
                                    <p:cond delay="0"/>
                                  </p:stCondLst>
                                  <p:childTnLst>
                                    <p:animEffect transition="out" filter="fade">
                                      <p:cBhvr>
                                        <p:cTn id="96" dur="2000"/>
                                        <p:tgtEl>
                                          <p:spTgt spid="54"/>
                                        </p:tgtEl>
                                      </p:cBhvr>
                                    </p:animEffect>
                                    <p:anim calcmode="lin" valueType="num">
                                      <p:cBhvr>
                                        <p:cTn id="97" dur="2000"/>
                                        <p:tgtEl>
                                          <p:spTgt spid="54"/>
                                        </p:tgtEl>
                                        <p:attrNameLst>
                                          <p:attrName>style.rotation</p:attrName>
                                        </p:attrNameLst>
                                      </p:cBhvr>
                                      <p:tavLst>
                                        <p:tav tm="0">
                                          <p:val>
                                            <p:fltVal val="0"/>
                                          </p:val>
                                        </p:tav>
                                        <p:tav tm="100000">
                                          <p:val>
                                            <p:fltVal val="720"/>
                                          </p:val>
                                        </p:tav>
                                      </p:tavLst>
                                    </p:anim>
                                    <p:anim calcmode="lin" valueType="num">
                                      <p:cBhvr>
                                        <p:cTn id="98" dur="2000"/>
                                        <p:tgtEl>
                                          <p:spTgt spid="54"/>
                                        </p:tgtEl>
                                        <p:attrNameLst>
                                          <p:attrName>ppt_h</p:attrName>
                                        </p:attrNameLst>
                                      </p:cBhvr>
                                      <p:tavLst>
                                        <p:tav tm="0">
                                          <p:val>
                                            <p:strVal val="ppt_h"/>
                                          </p:val>
                                        </p:tav>
                                        <p:tav tm="100000">
                                          <p:val>
                                            <p:fltVal val="0"/>
                                          </p:val>
                                        </p:tav>
                                      </p:tavLst>
                                    </p:anim>
                                    <p:anim calcmode="lin" valueType="num">
                                      <p:cBhvr>
                                        <p:cTn id="99" dur="2000"/>
                                        <p:tgtEl>
                                          <p:spTgt spid="54"/>
                                        </p:tgtEl>
                                        <p:attrNameLst>
                                          <p:attrName>ppt_w</p:attrName>
                                        </p:attrNameLst>
                                      </p:cBhvr>
                                      <p:tavLst>
                                        <p:tav tm="0">
                                          <p:val>
                                            <p:strVal val="ppt_w"/>
                                          </p:val>
                                        </p:tav>
                                        <p:tav tm="100000">
                                          <p:val>
                                            <p:fltVal val="0"/>
                                          </p:val>
                                        </p:tav>
                                      </p:tavLst>
                                    </p:anim>
                                    <p:set>
                                      <p:cBhvr>
                                        <p:cTn id="100" dur="1" fill="hold">
                                          <p:stCondLst>
                                            <p:cond delay="19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1" restart="whenNotActive" fill="hold" evtFilter="cancelBubble" nodeType="interactiveSeq">
                <p:stCondLst>
                  <p:cond evt="onClick" delay="0">
                    <p:tgtEl>
                      <p:spTgt spid="55"/>
                    </p:tgtEl>
                  </p:cond>
                </p:stCondLst>
                <p:endSync evt="end" delay="0">
                  <p:rtn val="all"/>
                </p:endSync>
                <p:childTnLst>
                  <p:par>
                    <p:cTn id="102" fill="hold">
                      <p:stCondLst>
                        <p:cond delay="0"/>
                      </p:stCondLst>
                      <p:childTnLst>
                        <p:par>
                          <p:cTn id="103" fill="hold">
                            <p:stCondLst>
                              <p:cond delay="0"/>
                            </p:stCondLst>
                            <p:childTnLst>
                              <p:par>
                                <p:cTn id="104" presetID="35" presetClass="exit" presetSubtype="0" fill="hold" grpId="0" nodeType="clickEffect">
                                  <p:stCondLst>
                                    <p:cond delay="0"/>
                                  </p:stCondLst>
                                  <p:childTnLst>
                                    <p:animEffect transition="out" filter="fade">
                                      <p:cBhvr>
                                        <p:cTn id="105" dur="2000"/>
                                        <p:tgtEl>
                                          <p:spTgt spid="55"/>
                                        </p:tgtEl>
                                      </p:cBhvr>
                                    </p:animEffect>
                                    <p:anim calcmode="lin" valueType="num">
                                      <p:cBhvr>
                                        <p:cTn id="106" dur="2000"/>
                                        <p:tgtEl>
                                          <p:spTgt spid="55"/>
                                        </p:tgtEl>
                                        <p:attrNameLst>
                                          <p:attrName>style.rotation</p:attrName>
                                        </p:attrNameLst>
                                      </p:cBhvr>
                                      <p:tavLst>
                                        <p:tav tm="0">
                                          <p:val>
                                            <p:fltVal val="0"/>
                                          </p:val>
                                        </p:tav>
                                        <p:tav tm="100000">
                                          <p:val>
                                            <p:fltVal val="720"/>
                                          </p:val>
                                        </p:tav>
                                      </p:tavLst>
                                    </p:anim>
                                    <p:anim calcmode="lin" valueType="num">
                                      <p:cBhvr>
                                        <p:cTn id="107" dur="2000"/>
                                        <p:tgtEl>
                                          <p:spTgt spid="55"/>
                                        </p:tgtEl>
                                        <p:attrNameLst>
                                          <p:attrName>ppt_h</p:attrName>
                                        </p:attrNameLst>
                                      </p:cBhvr>
                                      <p:tavLst>
                                        <p:tav tm="0">
                                          <p:val>
                                            <p:strVal val="ppt_h"/>
                                          </p:val>
                                        </p:tav>
                                        <p:tav tm="100000">
                                          <p:val>
                                            <p:fltVal val="0"/>
                                          </p:val>
                                        </p:tav>
                                      </p:tavLst>
                                    </p:anim>
                                    <p:anim calcmode="lin" valueType="num">
                                      <p:cBhvr>
                                        <p:cTn id="108" dur="2000"/>
                                        <p:tgtEl>
                                          <p:spTgt spid="55"/>
                                        </p:tgtEl>
                                        <p:attrNameLst>
                                          <p:attrName>ppt_w</p:attrName>
                                        </p:attrNameLst>
                                      </p:cBhvr>
                                      <p:tavLst>
                                        <p:tav tm="0">
                                          <p:val>
                                            <p:strVal val="ppt_w"/>
                                          </p:val>
                                        </p:tav>
                                        <p:tav tm="100000">
                                          <p:val>
                                            <p:fltVal val="0"/>
                                          </p:val>
                                        </p:tav>
                                      </p:tavLst>
                                    </p:anim>
                                    <p:set>
                                      <p:cBhvr>
                                        <p:cTn id="109"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10" restart="whenNotActive" fill="hold" evtFilter="cancelBubble" nodeType="interactiveSeq">
                <p:stCondLst>
                  <p:cond evt="onClick" delay="0">
                    <p:tgtEl>
                      <p:spTgt spid="56"/>
                    </p:tgtEl>
                  </p:cond>
                </p:stCondLst>
                <p:endSync evt="end" delay="0">
                  <p:rtn val="all"/>
                </p:endSync>
                <p:childTnLst>
                  <p:par>
                    <p:cTn id="111" fill="hold">
                      <p:stCondLst>
                        <p:cond delay="0"/>
                      </p:stCondLst>
                      <p:childTnLst>
                        <p:par>
                          <p:cTn id="112" fill="hold">
                            <p:stCondLst>
                              <p:cond delay="0"/>
                            </p:stCondLst>
                            <p:childTnLst>
                              <p:par>
                                <p:cTn id="113" presetID="35" presetClass="exit" presetSubtype="0" fill="hold" grpId="0" nodeType="clickEffect">
                                  <p:stCondLst>
                                    <p:cond delay="0"/>
                                  </p:stCondLst>
                                  <p:childTnLst>
                                    <p:animEffect transition="out" filter="fade">
                                      <p:cBhvr>
                                        <p:cTn id="114" dur="2000"/>
                                        <p:tgtEl>
                                          <p:spTgt spid="56"/>
                                        </p:tgtEl>
                                      </p:cBhvr>
                                    </p:animEffect>
                                    <p:anim calcmode="lin" valueType="num">
                                      <p:cBhvr>
                                        <p:cTn id="115" dur="2000"/>
                                        <p:tgtEl>
                                          <p:spTgt spid="56"/>
                                        </p:tgtEl>
                                        <p:attrNameLst>
                                          <p:attrName>style.rotation</p:attrName>
                                        </p:attrNameLst>
                                      </p:cBhvr>
                                      <p:tavLst>
                                        <p:tav tm="0">
                                          <p:val>
                                            <p:fltVal val="0"/>
                                          </p:val>
                                        </p:tav>
                                        <p:tav tm="100000">
                                          <p:val>
                                            <p:fltVal val="720"/>
                                          </p:val>
                                        </p:tav>
                                      </p:tavLst>
                                    </p:anim>
                                    <p:anim calcmode="lin" valueType="num">
                                      <p:cBhvr>
                                        <p:cTn id="116" dur="2000"/>
                                        <p:tgtEl>
                                          <p:spTgt spid="56"/>
                                        </p:tgtEl>
                                        <p:attrNameLst>
                                          <p:attrName>ppt_h</p:attrName>
                                        </p:attrNameLst>
                                      </p:cBhvr>
                                      <p:tavLst>
                                        <p:tav tm="0">
                                          <p:val>
                                            <p:strVal val="ppt_h"/>
                                          </p:val>
                                        </p:tav>
                                        <p:tav tm="100000">
                                          <p:val>
                                            <p:fltVal val="0"/>
                                          </p:val>
                                        </p:tav>
                                      </p:tavLst>
                                    </p:anim>
                                    <p:anim calcmode="lin" valueType="num">
                                      <p:cBhvr>
                                        <p:cTn id="117" dur="2000"/>
                                        <p:tgtEl>
                                          <p:spTgt spid="56"/>
                                        </p:tgtEl>
                                        <p:attrNameLst>
                                          <p:attrName>ppt_w</p:attrName>
                                        </p:attrNameLst>
                                      </p:cBhvr>
                                      <p:tavLst>
                                        <p:tav tm="0">
                                          <p:val>
                                            <p:strVal val="ppt_w"/>
                                          </p:val>
                                        </p:tav>
                                        <p:tav tm="100000">
                                          <p:val>
                                            <p:fltVal val="0"/>
                                          </p:val>
                                        </p:tav>
                                      </p:tavLst>
                                    </p:anim>
                                    <p:set>
                                      <p:cBhvr>
                                        <p:cTn id="118" dur="1" fill="hold">
                                          <p:stCondLst>
                                            <p:cond delay="1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19" restart="whenNotActive" fill="hold" evtFilter="cancelBubble" nodeType="interactiveSeq">
                <p:stCondLst>
                  <p:cond evt="onClick" delay="0">
                    <p:tgtEl>
                      <p:spTgt spid="57"/>
                    </p:tgtEl>
                  </p:cond>
                </p:stCondLst>
                <p:endSync evt="end" delay="0">
                  <p:rtn val="all"/>
                </p:endSync>
                <p:childTnLst>
                  <p:par>
                    <p:cTn id="120" fill="hold">
                      <p:stCondLst>
                        <p:cond delay="0"/>
                      </p:stCondLst>
                      <p:childTnLst>
                        <p:par>
                          <p:cTn id="121" fill="hold">
                            <p:stCondLst>
                              <p:cond delay="0"/>
                            </p:stCondLst>
                            <p:childTnLst>
                              <p:par>
                                <p:cTn id="122" presetID="35" presetClass="exit" presetSubtype="0" fill="hold" grpId="0" nodeType="clickEffect">
                                  <p:stCondLst>
                                    <p:cond delay="0"/>
                                  </p:stCondLst>
                                  <p:childTnLst>
                                    <p:animEffect transition="out" filter="fade">
                                      <p:cBhvr>
                                        <p:cTn id="123" dur="2000"/>
                                        <p:tgtEl>
                                          <p:spTgt spid="57"/>
                                        </p:tgtEl>
                                      </p:cBhvr>
                                    </p:animEffect>
                                    <p:anim calcmode="lin" valueType="num">
                                      <p:cBhvr>
                                        <p:cTn id="124" dur="2000"/>
                                        <p:tgtEl>
                                          <p:spTgt spid="57"/>
                                        </p:tgtEl>
                                        <p:attrNameLst>
                                          <p:attrName>style.rotation</p:attrName>
                                        </p:attrNameLst>
                                      </p:cBhvr>
                                      <p:tavLst>
                                        <p:tav tm="0">
                                          <p:val>
                                            <p:fltVal val="0"/>
                                          </p:val>
                                        </p:tav>
                                        <p:tav tm="100000">
                                          <p:val>
                                            <p:fltVal val="720"/>
                                          </p:val>
                                        </p:tav>
                                      </p:tavLst>
                                    </p:anim>
                                    <p:anim calcmode="lin" valueType="num">
                                      <p:cBhvr>
                                        <p:cTn id="125" dur="2000"/>
                                        <p:tgtEl>
                                          <p:spTgt spid="57"/>
                                        </p:tgtEl>
                                        <p:attrNameLst>
                                          <p:attrName>ppt_h</p:attrName>
                                        </p:attrNameLst>
                                      </p:cBhvr>
                                      <p:tavLst>
                                        <p:tav tm="0">
                                          <p:val>
                                            <p:strVal val="ppt_h"/>
                                          </p:val>
                                        </p:tav>
                                        <p:tav tm="100000">
                                          <p:val>
                                            <p:fltVal val="0"/>
                                          </p:val>
                                        </p:tav>
                                      </p:tavLst>
                                    </p:anim>
                                    <p:anim calcmode="lin" valueType="num">
                                      <p:cBhvr>
                                        <p:cTn id="126" dur="2000"/>
                                        <p:tgtEl>
                                          <p:spTgt spid="57"/>
                                        </p:tgtEl>
                                        <p:attrNameLst>
                                          <p:attrName>ppt_w</p:attrName>
                                        </p:attrNameLst>
                                      </p:cBhvr>
                                      <p:tavLst>
                                        <p:tav tm="0">
                                          <p:val>
                                            <p:strVal val="ppt_w"/>
                                          </p:val>
                                        </p:tav>
                                        <p:tav tm="100000">
                                          <p:val>
                                            <p:fltVal val="0"/>
                                          </p:val>
                                        </p:tav>
                                      </p:tavLst>
                                    </p:anim>
                                    <p:set>
                                      <p:cBhvr>
                                        <p:cTn id="127" dur="1" fill="hold">
                                          <p:stCondLst>
                                            <p:cond delay="1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28" restart="whenNotActive" fill="hold" evtFilter="cancelBubble" nodeType="interactiveSeq">
                <p:stCondLst>
                  <p:cond evt="onClick" delay="0">
                    <p:tgtEl>
                      <p:spTgt spid="58"/>
                    </p:tgtEl>
                  </p:cond>
                </p:stCondLst>
                <p:endSync evt="end" delay="0">
                  <p:rtn val="all"/>
                </p:endSync>
                <p:childTnLst>
                  <p:par>
                    <p:cTn id="129" fill="hold">
                      <p:stCondLst>
                        <p:cond delay="0"/>
                      </p:stCondLst>
                      <p:childTnLst>
                        <p:par>
                          <p:cTn id="130" fill="hold">
                            <p:stCondLst>
                              <p:cond delay="0"/>
                            </p:stCondLst>
                            <p:childTnLst>
                              <p:par>
                                <p:cTn id="131" presetID="35" presetClass="exit" presetSubtype="0" fill="hold" grpId="0" nodeType="clickEffect">
                                  <p:stCondLst>
                                    <p:cond delay="0"/>
                                  </p:stCondLst>
                                  <p:childTnLst>
                                    <p:animEffect transition="out" filter="fade">
                                      <p:cBhvr>
                                        <p:cTn id="132" dur="2000"/>
                                        <p:tgtEl>
                                          <p:spTgt spid="58"/>
                                        </p:tgtEl>
                                      </p:cBhvr>
                                    </p:animEffect>
                                    <p:anim calcmode="lin" valueType="num">
                                      <p:cBhvr>
                                        <p:cTn id="133" dur="2000"/>
                                        <p:tgtEl>
                                          <p:spTgt spid="58"/>
                                        </p:tgtEl>
                                        <p:attrNameLst>
                                          <p:attrName>style.rotation</p:attrName>
                                        </p:attrNameLst>
                                      </p:cBhvr>
                                      <p:tavLst>
                                        <p:tav tm="0">
                                          <p:val>
                                            <p:fltVal val="0"/>
                                          </p:val>
                                        </p:tav>
                                        <p:tav tm="100000">
                                          <p:val>
                                            <p:fltVal val="720"/>
                                          </p:val>
                                        </p:tav>
                                      </p:tavLst>
                                    </p:anim>
                                    <p:anim calcmode="lin" valueType="num">
                                      <p:cBhvr>
                                        <p:cTn id="134" dur="2000"/>
                                        <p:tgtEl>
                                          <p:spTgt spid="58"/>
                                        </p:tgtEl>
                                        <p:attrNameLst>
                                          <p:attrName>ppt_h</p:attrName>
                                        </p:attrNameLst>
                                      </p:cBhvr>
                                      <p:tavLst>
                                        <p:tav tm="0">
                                          <p:val>
                                            <p:strVal val="ppt_h"/>
                                          </p:val>
                                        </p:tav>
                                        <p:tav tm="100000">
                                          <p:val>
                                            <p:fltVal val="0"/>
                                          </p:val>
                                        </p:tav>
                                      </p:tavLst>
                                    </p:anim>
                                    <p:anim calcmode="lin" valueType="num">
                                      <p:cBhvr>
                                        <p:cTn id="135" dur="2000"/>
                                        <p:tgtEl>
                                          <p:spTgt spid="58"/>
                                        </p:tgtEl>
                                        <p:attrNameLst>
                                          <p:attrName>ppt_w</p:attrName>
                                        </p:attrNameLst>
                                      </p:cBhvr>
                                      <p:tavLst>
                                        <p:tav tm="0">
                                          <p:val>
                                            <p:strVal val="ppt_w"/>
                                          </p:val>
                                        </p:tav>
                                        <p:tav tm="100000">
                                          <p:val>
                                            <p:fltVal val="0"/>
                                          </p:val>
                                        </p:tav>
                                      </p:tavLst>
                                    </p:anim>
                                    <p:set>
                                      <p:cBhvr>
                                        <p:cTn id="136" dur="1" fill="hold">
                                          <p:stCondLst>
                                            <p:cond delay="19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37" restart="whenNotActive" fill="hold" evtFilter="cancelBubble" nodeType="interactiveSeq">
                <p:stCondLst>
                  <p:cond evt="onClick" delay="0">
                    <p:tgtEl>
                      <p:spTgt spid="59"/>
                    </p:tgtEl>
                  </p:cond>
                </p:stCondLst>
                <p:endSync evt="end" delay="0">
                  <p:rtn val="all"/>
                </p:endSync>
                <p:childTnLst>
                  <p:par>
                    <p:cTn id="138" fill="hold">
                      <p:stCondLst>
                        <p:cond delay="0"/>
                      </p:stCondLst>
                      <p:childTnLst>
                        <p:par>
                          <p:cTn id="139" fill="hold">
                            <p:stCondLst>
                              <p:cond delay="0"/>
                            </p:stCondLst>
                            <p:childTnLst>
                              <p:par>
                                <p:cTn id="140" presetID="35" presetClass="exit" presetSubtype="0" fill="hold" grpId="0" nodeType="clickEffect">
                                  <p:stCondLst>
                                    <p:cond delay="0"/>
                                  </p:stCondLst>
                                  <p:childTnLst>
                                    <p:animEffect transition="out" filter="fade">
                                      <p:cBhvr>
                                        <p:cTn id="141" dur="2000"/>
                                        <p:tgtEl>
                                          <p:spTgt spid="59"/>
                                        </p:tgtEl>
                                      </p:cBhvr>
                                    </p:animEffect>
                                    <p:anim calcmode="lin" valueType="num">
                                      <p:cBhvr>
                                        <p:cTn id="142" dur="2000"/>
                                        <p:tgtEl>
                                          <p:spTgt spid="59"/>
                                        </p:tgtEl>
                                        <p:attrNameLst>
                                          <p:attrName>style.rotation</p:attrName>
                                        </p:attrNameLst>
                                      </p:cBhvr>
                                      <p:tavLst>
                                        <p:tav tm="0">
                                          <p:val>
                                            <p:fltVal val="0"/>
                                          </p:val>
                                        </p:tav>
                                        <p:tav tm="100000">
                                          <p:val>
                                            <p:fltVal val="720"/>
                                          </p:val>
                                        </p:tav>
                                      </p:tavLst>
                                    </p:anim>
                                    <p:anim calcmode="lin" valueType="num">
                                      <p:cBhvr>
                                        <p:cTn id="143" dur="2000"/>
                                        <p:tgtEl>
                                          <p:spTgt spid="59"/>
                                        </p:tgtEl>
                                        <p:attrNameLst>
                                          <p:attrName>ppt_h</p:attrName>
                                        </p:attrNameLst>
                                      </p:cBhvr>
                                      <p:tavLst>
                                        <p:tav tm="0">
                                          <p:val>
                                            <p:strVal val="ppt_h"/>
                                          </p:val>
                                        </p:tav>
                                        <p:tav tm="100000">
                                          <p:val>
                                            <p:fltVal val="0"/>
                                          </p:val>
                                        </p:tav>
                                      </p:tavLst>
                                    </p:anim>
                                    <p:anim calcmode="lin" valueType="num">
                                      <p:cBhvr>
                                        <p:cTn id="144" dur="2000"/>
                                        <p:tgtEl>
                                          <p:spTgt spid="59"/>
                                        </p:tgtEl>
                                        <p:attrNameLst>
                                          <p:attrName>ppt_w</p:attrName>
                                        </p:attrNameLst>
                                      </p:cBhvr>
                                      <p:tavLst>
                                        <p:tav tm="0">
                                          <p:val>
                                            <p:strVal val="ppt_w"/>
                                          </p:val>
                                        </p:tav>
                                        <p:tav tm="100000">
                                          <p:val>
                                            <p:fltVal val="0"/>
                                          </p:val>
                                        </p:tav>
                                      </p:tavLst>
                                    </p:anim>
                                    <p:set>
                                      <p:cBhvr>
                                        <p:cTn id="145" dur="1" fill="hold">
                                          <p:stCondLst>
                                            <p:cond delay="19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6" restart="whenNotActive" fill="hold" evtFilter="cancelBubble" nodeType="interactiveSeq">
                <p:stCondLst>
                  <p:cond evt="onClick" delay="0">
                    <p:tgtEl>
                      <p:spTgt spid="60"/>
                    </p:tgtEl>
                  </p:cond>
                </p:stCondLst>
                <p:endSync evt="end" delay="0">
                  <p:rtn val="all"/>
                </p:endSync>
                <p:childTnLst>
                  <p:par>
                    <p:cTn id="147" fill="hold">
                      <p:stCondLst>
                        <p:cond delay="0"/>
                      </p:stCondLst>
                      <p:childTnLst>
                        <p:par>
                          <p:cTn id="148" fill="hold">
                            <p:stCondLst>
                              <p:cond delay="0"/>
                            </p:stCondLst>
                            <p:childTnLst>
                              <p:par>
                                <p:cTn id="149" presetID="35" presetClass="exit" presetSubtype="0" fill="hold" grpId="0" nodeType="clickEffect">
                                  <p:stCondLst>
                                    <p:cond delay="0"/>
                                  </p:stCondLst>
                                  <p:childTnLst>
                                    <p:animEffect transition="out" filter="fade">
                                      <p:cBhvr>
                                        <p:cTn id="150" dur="2000"/>
                                        <p:tgtEl>
                                          <p:spTgt spid="60"/>
                                        </p:tgtEl>
                                      </p:cBhvr>
                                    </p:animEffect>
                                    <p:anim calcmode="lin" valueType="num">
                                      <p:cBhvr>
                                        <p:cTn id="151" dur="2000"/>
                                        <p:tgtEl>
                                          <p:spTgt spid="60"/>
                                        </p:tgtEl>
                                        <p:attrNameLst>
                                          <p:attrName>style.rotation</p:attrName>
                                        </p:attrNameLst>
                                      </p:cBhvr>
                                      <p:tavLst>
                                        <p:tav tm="0">
                                          <p:val>
                                            <p:fltVal val="0"/>
                                          </p:val>
                                        </p:tav>
                                        <p:tav tm="100000">
                                          <p:val>
                                            <p:fltVal val="720"/>
                                          </p:val>
                                        </p:tav>
                                      </p:tavLst>
                                    </p:anim>
                                    <p:anim calcmode="lin" valueType="num">
                                      <p:cBhvr>
                                        <p:cTn id="152" dur="2000"/>
                                        <p:tgtEl>
                                          <p:spTgt spid="60"/>
                                        </p:tgtEl>
                                        <p:attrNameLst>
                                          <p:attrName>ppt_h</p:attrName>
                                        </p:attrNameLst>
                                      </p:cBhvr>
                                      <p:tavLst>
                                        <p:tav tm="0">
                                          <p:val>
                                            <p:strVal val="ppt_h"/>
                                          </p:val>
                                        </p:tav>
                                        <p:tav tm="100000">
                                          <p:val>
                                            <p:fltVal val="0"/>
                                          </p:val>
                                        </p:tav>
                                      </p:tavLst>
                                    </p:anim>
                                    <p:anim calcmode="lin" valueType="num">
                                      <p:cBhvr>
                                        <p:cTn id="153" dur="2000"/>
                                        <p:tgtEl>
                                          <p:spTgt spid="60"/>
                                        </p:tgtEl>
                                        <p:attrNameLst>
                                          <p:attrName>ppt_w</p:attrName>
                                        </p:attrNameLst>
                                      </p:cBhvr>
                                      <p:tavLst>
                                        <p:tav tm="0">
                                          <p:val>
                                            <p:strVal val="ppt_w"/>
                                          </p:val>
                                        </p:tav>
                                        <p:tav tm="100000">
                                          <p:val>
                                            <p:fltVal val="0"/>
                                          </p:val>
                                        </p:tav>
                                      </p:tavLst>
                                    </p:anim>
                                    <p:set>
                                      <p:cBhvr>
                                        <p:cTn id="154" dur="1" fill="hold">
                                          <p:stCondLst>
                                            <p:cond delay="1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55" restart="whenNotActive" fill="hold" evtFilter="cancelBubble" nodeType="interactiveSeq">
                <p:stCondLst>
                  <p:cond evt="onClick" delay="0">
                    <p:tgtEl>
                      <p:spTgt spid="61"/>
                    </p:tgtEl>
                  </p:cond>
                </p:stCondLst>
                <p:endSync evt="end" delay="0">
                  <p:rtn val="all"/>
                </p:endSync>
                <p:childTnLst>
                  <p:par>
                    <p:cTn id="156" fill="hold">
                      <p:stCondLst>
                        <p:cond delay="0"/>
                      </p:stCondLst>
                      <p:childTnLst>
                        <p:par>
                          <p:cTn id="157" fill="hold">
                            <p:stCondLst>
                              <p:cond delay="0"/>
                            </p:stCondLst>
                            <p:childTnLst>
                              <p:par>
                                <p:cTn id="158" presetID="35" presetClass="exit" presetSubtype="0" fill="hold" grpId="0" nodeType="clickEffect">
                                  <p:stCondLst>
                                    <p:cond delay="0"/>
                                  </p:stCondLst>
                                  <p:childTnLst>
                                    <p:animEffect transition="out" filter="fade">
                                      <p:cBhvr>
                                        <p:cTn id="159" dur="2000"/>
                                        <p:tgtEl>
                                          <p:spTgt spid="61"/>
                                        </p:tgtEl>
                                      </p:cBhvr>
                                    </p:animEffect>
                                    <p:anim calcmode="lin" valueType="num">
                                      <p:cBhvr>
                                        <p:cTn id="160" dur="2000"/>
                                        <p:tgtEl>
                                          <p:spTgt spid="61"/>
                                        </p:tgtEl>
                                        <p:attrNameLst>
                                          <p:attrName>style.rotation</p:attrName>
                                        </p:attrNameLst>
                                      </p:cBhvr>
                                      <p:tavLst>
                                        <p:tav tm="0">
                                          <p:val>
                                            <p:fltVal val="0"/>
                                          </p:val>
                                        </p:tav>
                                        <p:tav tm="100000">
                                          <p:val>
                                            <p:fltVal val="720"/>
                                          </p:val>
                                        </p:tav>
                                      </p:tavLst>
                                    </p:anim>
                                    <p:anim calcmode="lin" valueType="num">
                                      <p:cBhvr>
                                        <p:cTn id="161" dur="2000"/>
                                        <p:tgtEl>
                                          <p:spTgt spid="61"/>
                                        </p:tgtEl>
                                        <p:attrNameLst>
                                          <p:attrName>ppt_h</p:attrName>
                                        </p:attrNameLst>
                                      </p:cBhvr>
                                      <p:tavLst>
                                        <p:tav tm="0">
                                          <p:val>
                                            <p:strVal val="ppt_h"/>
                                          </p:val>
                                        </p:tav>
                                        <p:tav tm="100000">
                                          <p:val>
                                            <p:fltVal val="0"/>
                                          </p:val>
                                        </p:tav>
                                      </p:tavLst>
                                    </p:anim>
                                    <p:anim calcmode="lin" valueType="num">
                                      <p:cBhvr>
                                        <p:cTn id="162" dur="2000"/>
                                        <p:tgtEl>
                                          <p:spTgt spid="61"/>
                                        </p:tgtEl>
                                        <p:attrNameLst>
                                          <p:attrName>ppt_w</p:attrName>
                                        </p:attrNameLst>
                                      </p:cBhvr>
                                      <p:tavLst>
                                        <p:tav tm="0">
                                          <p:val>
                                            <p:strVal val="ppt_w"/>
                                          </p:val>
                                        </p:tav>
                                        <p:tav tm="100000">
                                          <p:val>
                                            <p:fltVal val="0"/>
                                          </p:val>
                                        </p:tav>
                                      </p:tavLst>
                                    </p:anim>
                                    <p:set>
                                      <p:cBhvr>
                                        <p:cTn id="163" dur="1" fill="hold">
                                          <p:stCondLst>
                                            <p:cond delay="1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64" restart="whenNotActive" fill="hold" evtFilter="cancelBubble" nodeType="interactiveSeq">
                <p:stCondLst>
                  <p:cond evt="onClick" delay="0">
                    <p:tgtEl>
                      <p:spTgt spid="62"/>
                    </p:tgtEl>
                  </p:cond>
                </p:stCondLst>
                <p:endSync evt="end" delay="0">
                  <p:rtn val="all"/>
                </p:endSync>
                <p:childTnLst>
                  <p:par>
                    <p:cTn id="165" fill="hold">
                      <p:stCondLst>
                        <p:cond delay="0"/>
                      </p:stCondLst>
                      <p:childTnLst>
                        <p:par>
                          <p:cTn id="166" fill="hold">
                            <p:stCondLst>
                              <p:cond delay="0"/>
                            </p:stCondLst>
                            <p:childTnLst>
                              <p:par>
                                <p:cTn id="167" presetID="35" presetClass="exit" presetSubtype="0" fill="hold" grpId="0" nodeType="clickEffect">
                                  <p:stCondLst>
                                    <p:cond delay="0"/>
                                  </p:stCondLst>
                                  <p:childTnLst>
                                    <p:animEffect transition="out" filter="fade">
                                      <p:cBhvr>
                                        <p:cTn id="168" dur="2000"/>
                                        <p:tgtEl>
                                          <p:spTgt spid="62"/>
                                        </p:tgtEl>
                                      </p:cBhvr>
                                    </p:animEffect>
                                    <p:anim calcmode="lin" valueType="num">
                                      <p:cBhvr>
                                        <p:cTn id="169" dur="2000"/>
                                        <p:tgtEl>
                                          <p:spTgt spid="62"/>
                                        </p:tgtEl>
                                        <p:attrNameLst>
                                          <p:attrName>style.rotation</p:attrName>
                                        </p:attrNameLst>
                                      </p:cBhvr>
                                      <p:tavLst>
                                        <p:tav tm="0">
                                          <p:val>
                                            <p:fltVal val="0"/>
                                          </p:val>
                                        </p:tav>
                                        <p:tav tm="100000">
                                          <p:val>
                                            <p:fltVal val="720"/>
                                          </p:val>
                                        </p:tav>
                                      </p:tavLst>
                                    </p:anim>
                                    <p:anim calcmode="lin" valueType="num">
                                      <p:cBhvr>
                                        <p:cTn id="170" dur="2000"/>
                                        <p:tgtEl>
                                          <p:spTgt spid="62"/>
                                        </p:tgtEl>
                                        <p:attrNameLst>
                                          <p:attrName>ppt_h</p:attrName>
                                        </p:attrNameLst>
                                      </p:cBhvr>
                                      <p:tavLst>
                                        <p:tav tm="0">
                                          <p:val>
                                            <p:strVal val="ppt_h"/>
                                          </p:val>
                                        </p:tav>
                                        <p:tav tm="100000">
                                          <p:val>
                                            <p:fltVal val="0"/>
                                          </p:val>
                                        </p:tav>
                                      </p:tavLst>
                                    </p:anim>
                                    <p:anim calcmode="lin" valueType="num">
                                      <p:cBhvr>
                                        <p:cTn id="171" dur="2000"/>
                                        <p:tgtEl>
                                          <p:spTgt spid="62"/>
                                        </p:tgtEl>
                                        <p:attrNameLst>
                                          <p:attrName>ppt_w</p:attrName>
                                        </p:attrNameLst>
                                      </p:cBhvr>
                                      <p:tavLst>
                                        <p:tav tm="0">
                                          <p:val>
                                            <p:strVal val="ppt_w"/>
                                          </p:val>
                                        </p:tav>
                                        <p:tav tm="100000">
                                          <p:val>
                                            <p:fltVal val="0"/>
                                          </p:val>
                                        </p:tav>
                                      </p:tavLst>
                                    </p:anim>
                                    <p:set>
                                      <p:cBhvr>
                                        <p:cTn id="172" dur="1" fill="hold">
                                          <p:stCondLst>
                                            <p:cond delay="1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73" restart="whenNotActive" fill="hold" evtFilter="cancelBubble" nodeType="interactiveSeq">
                <p:stCondLst>
                  <p:cond evt="onClick" delay="0">
                    <p:tgtEl>
                      <p:spTgt spid="63"/>
                    </p:tgtEl>
                  </p:cond>
                </p:stCondLst>
                <p:endSync evt="end" delay="0">
                  <p:rtn val="all"/>
                </p:endSync>
                <p:childTnLst>
                  <p:par>
                    <p:cTn id="174" fill="hold">
                      <p:stCondLst>
                        <p:cond delay="0"/>
                      </p:stCondLst>
                      <p:childTnLst>
                        <p:par>
                          <p:cTn id="175" fill="hold">
                            <p:stCondLst>
                              <p:cond delay="0"/>
                            </p:stCondLst>
                            <p:childTnLst>
                              <p:par>
                                <p:cTn id="176" presetID="35" presetClass="exit" presetSubtype="0" fill="hold" grpId="0" nodeType="clickEffect">
                                  <p:stCondLst>
                                    <p:cond delay="0"/>
                                  </p:stCondLst>
                                  <p:childTnLst>
                                    <p:animEffect transition="out" filter="fade">
                                      <p:cBhvr>
                                        <p:cTn id="177" dur="2000"/>
                                        <p:tgtEl>
                                          <p:spTgt spid="63"/>
                                        </p:tgtEl>
                                      </p:cBhvr>
                                    </p:animEffect>
                                    <p:anim calcmode="lin" valueType="num">
                                      <p:cBhvr>
                                        <p:cTn id="178" dur="2000"/>
                                        <p:tgtEl>
                                          <p:spTgt spid="63"/>
                                        </p:tgtEl>
                                        <p:attrNameLst>
                                          <p:attrName>style.rotation</p:attrName>
                                        </p:attrNameLst>
                                      </p:cBhvr>
                                      <p:tavLst>
                                        <p:tav tm="0">
                                          <p:val>
                                            <p:fltVal val="0"/>
                                          </p:val>
                                        </p:tav>
                                        <p:tav tm="100000">
                                          <p:val>
                                            <p:fltVal val="720"/>
                                          </p:val>
                                        </p:tav>
                                      </p:tavLst>
                                    </p:anim>
                                    <p:anim calcmode="lin" valueType="num">
                                      <p:cBhvr>
                                        <p:cTn id="179" dur="2000"/>
                                        <p:tgtEl>
                                          <p:spTgt spid="63"/>
                                        </p:tgtEl>
                                        <p:attrNameLst>
                                          <p:attrName>ppt_h</p:attrName>
                                        </p:attrNameLst>
                                      </p:cBhvr>
                                      <p:tavLst>
                                        <p:tav tm="0">
                                          <p:val>
                                            <p:strVal val="ppt_h"/>
                                          </p:val>
                                        </p:tav>
                                        <p:tav tm="100000">
                                          <p:val>
                                            <p:fltVal val="0"/>
                                          </p:val>
                                        </p:tav>
                                      </p:tavLst>
                                    </p:anim>
                                    <p:anim calcmode="lin" valueType="num">
                                      <p:cBhvr>
                                        <p:cTn id="180" dur="2000"/>
                                        <p:tgtEl>
                                          <p:spTgt spid="63"/>
                                        </p:tgtEl>
                                        <p:attrNameLst>
                                          <p:attrName>ppt_w</p:attrName>
                                        </p:attrNameLst>
                                      </p:cBhvr>
                                      <p:tavLst>
                                        <p:tav tm="0">
                                          <p:val>
                                            <p:strVal val="ppt_w"/>
                                          </p:val>
                                        </p:tav>
                                        <p:tav tm="100000">
                                          <p:val>
                                            <p:fltVal val="0"/>
                                          </p:val>
                                        </p:tav>
                                      </p:tavLst>
                                    </p:anim>
                                    <p:set>
                                      <p:cBhvr>
                                        <p:cTn id="181" dur="1" fill="hold">
                                          <p:stCondLst>
                                            <p:cond delay="1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82" restart="whenNotActive" fill="hold" evtFilter="cancelBubble" nodeType="interactiveSeq">
                <p:stCondLst>
                  <p:cond evt="onClick" delay="0">
                    <p:tgtEl>
                      <p:spTgt spid="30"/>
                    </p:tgtEl>
                  </p:cond>
                </p:stCondLst>
                <p:endSync evt="end" delay="0">
                  <p:rtn val="all"/>
                </p:endSync>
                <p:childTnLst>
                  <p:par>
                    <p:cTn id="183" fill="hold">
                      <p:stCondLst>
                        <p:cond delay="0"/>
                      </p:stCondLst>
                      <p:childTnLst>
                        <p:par>
                          <p:cTn id="184" fill="hold">
                            <p:stCondLst>
                              <p:cond delay="0"/>
                            </p:stCondLst>
                            <p:childTnLst>
                              <p:par>
                                <p:cTn id="185" presetID="35" presetClass="exit" presetSubtype="0" fill="hold" grpId="0" nodeType="clickEffect">
                                  <p:stCondLst>
                                    <p:cond delay="0"/>
                                  </p:stCondLst>
                                  <p:childTnLst>
                                    <p:animEffect transition="out" filter="fade">
                                      <p:cBhvr>
                                        <p:cTn id="186" dur="2000"/>
                                        <p:tgtEl>
                                          <p:spTgt spid="30"/>
                                        </p:tgtEl>
                                      </p:cBhvr>
                                    </p:animEffect>
                                    <p:anim calcmode="lin" valueType="num">
                                      <p:cBhvr>
                                        <p:cTn id="187" dur="2000"/>
                                        <p:tgtEl>
                                          <p:spTgt spid="30"/>
                                        </p:tgtEl>
                                        <p:attrNameLst>
                                          <p:attrName>style.rotation</p:attrName>
                                        </p:attrNameLst>
                                      </p:cBhvr>
                                      <p:tavLst>
                                        <p:tav tm="0">
                                          <p:val>
                                            <p:fltVal val="0"/>
                                          </p:val>
                                        </p:tav>
                                        <p:tav tm="100000">
                                          <p:val>
                                            <p:fltVal val="720"/>
                                          </p:val>
                                        </p:tav>
                                      </p:tavLst>
                                    </p:anim>
                                    <p:anim calcmode="lin" valueType="num">
                                      <p:cBhvr>
                                        <p:cTn id="188" dur="2000"/>
                                        <p:tgtEl>
                                          <p:spTgt spid="30"/>
                                        </p:tgtEl>
                                        <p:attrNameLst>
                                          <p:attrName>ppt_h</p:attrName>
                                        </p:attrNameLst>
                                      </p:cBhvr>
                                      <p:tavLst>
                                        <p:tav tm="0">
                                          <p:val>
                                            <p:strVal val="ppt_h"/>
                                          </p:val>
                                        </p:tav>
                                        <p:tav tm="100000">
                                          <p:val>
                                            <p:fltVal val="0"/>
                                          </p:val>
                                        </p:tav>
                                      </p:tavLst>
                                    </p:anim>
                                    <p:anim calcmode="lin" valueType="num">
                                      <p:cBhvr>
                                        <p:cTn id="189" dur="2000"/>
                                        <p:tgtEl>
                                          <p:spTgt spid="30"/>
                                        </p:tgtEl>
                                        <p:attrNameLst>
                                          <p:attrName>ppt_w</p:attrName>
                                        </p:attrNameLst>
                                      </p:cBhvr>
                                      <p:tavLst>
                                        <p:tav tm="0">
                                          <p:val>
                                            <p:strVal val="ppt_w"/>
                                          </p:val>
                                        </p:tav>
                                        <p:tav tm="100000">
                                          <p:val>
                                            <p:fltVal val="0"/>
                                          </p:val>
                                        </p:tav>
                                      </p:tavLst>
                                    </p:anim>
                                    <p:set>
                                      <p:cBhvr>
                                        <p:cTn id="190"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91" restart="whenNotActive" fill="hold" evtFilter="cancelBubble" nodeType="interactiveSeq">
                <p:stCondLst>
                  <p:cond evt="onClick" delay="0">
                    <p:tgtEl>
                      <p:spTgt spid="26"/>
                    </p:tgtEl>
                  </p:cond>
                </p:stCondLst>
                <p:endSync evt="end" delay="0">
                  <p:rtn val="all"/>
                </p:endSync>
                <p:childTnLst>
                  <p:par>
                    <p:cTn id="192" fill="hold">
                      <p:stCondLst>
                        <p:cond delay="0"/>
                      </p:stCondLst>
                      <p:childTnLst>
                        <p:par>
                          <p:cTn id="193" fill="hold">
                            <p:stCondLst>
                              <p:cond delay="0"/>
                            </p:stCondLst>
                            <p:childTnLst>
                              <p:par>
                                <p:cTn id="194" presetID="35" presetClass="exit" presetSubtype="0" fill="hold" grpId="0" nodeType="clickEffect">
                                  <p:stCondLst>
                                    <p:cond delay="0"/>
                                  </p:stCondLst>
                                  <p:childTnLst>
                                    <p:animEffect transition="out" filter="fade">
                                      <p:cBhvr>
                                        <p:cTn id="195" dur="2000"/>
                                        <p:tgtEl>
                                          <p:spTgt spid="26"/>
                                        </p:tgtEl>
                                      </p:cBhvr>
                                    </p:animEffect>
                                    <p:anim calcmode="lin" valueType="num">
                                      <p:cBhvr>
                                        <p:cTn id="196" dur="2000"/>
                                        <p:tgtEl>
                                          <p:spTgt spid="26"/>
                                        </p:tgtEl>
                                        <p:attrNameLst>
                                          <p:attrName>style.rotation</p:attrName>
                                        </p:attrNameLst>
                                      </p:cBhvr>
                                      <p:tavLst>
                                        <p:tav tm="0">
                                          <p:val>
                                            <p:fltVal val="0"/>
                                          </p:val>
                                        </p:tav>
                                        <p:tav tm="100000">
                                          <p:val>
                                            <p:fltVal val="720"/>
                                          </p:val>
                                        </p:tav>
                                      </p:tavLst>
                                    </p:anim>
                                    <p:anim calcmode="lin" valueType="num">
                                      <p:cBhvr>
                                        <p:cTn id="197" dur="2000"/>
                                        <p:tgtEl>
                                          <p:spTgt spid="26"/>
                                        </p:tgtEl>
                                        <p:attrNameLst>
                                          <p:attrName>ppt_h</p:attrName>
                                        </p:attrNameLst>
                                      </p:cBhvr>
                                      <p:tavLst>
                                        <p:tav tm="0">
                                          <p:val>
                                            <p:strVal val="ppt_h"/>
                                          </p:val>
                                        </p:tav>
                                        <p:tav tm="100000">
                                          <p:val>
                                            <p:fltVal val="0"/>
                                          </p:val>
                                        </p:tav>
                                      </p:tavLst>
                                    </p:anim>
                                    <p:anim calcmode="lin" valueType="num">
                                      <p:cBhvr>
                                        <p:cTn id="198" dur="2000"/>
                                        <p:tgtEl>
                                          <p:spTgt spid="26"/>
                                        </p:tgtEl>
                                        <p:attrNameLst>
                                          <p:attrName>ppt_w</p:attrName>
                                        </p:attrNameLst>
                                      </p:cBhvr>
                                      <p:tavLst>
                                        <p:tav tm="0">
                                          <p:val>
                                            <p:strVal val="ppt_w"/>
                                          </p:val>
                                        </p:tav>
                                        <p:tav tm="100000">
                                          <p:val>
                                            <p:fltVal val="0"/>
                                          </p:val>
                                        </p:tav>
                                      </p:tavLst>
                                    </p:anim>
                                    <p:set>
                                      <p:cBhvr>
                                        <p:cTn id="19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0" restart="whenNotActive" fill="hold" evtFilter="cancelBubble" nodeType="interactiveSeq">
                <p:stCondLst>
                  <p:cond evt="onClick" delay="0">
                    <p:tgtEl>
                      <p:spTgt spid="27"/>
                    </p:tgtEl>
                  </p:cond>
                </p:stCondLst>
                <p:endSync evt="end" delay="0">
                  <p:rtn val="all"/>
                </p:endSync>
                <p:childTnLst>
                  <p:par>
                    <p:cTn id="201" fill="hold">
                      <p:stCondLst>
                        <p:cond delay="0"/>
                      </p:stCondLst>
                      <p:childTnLst>
                        <p:par>
                          <p:cTn id="202" fill="hold">
                            <p:stCondLst>
                              <p:cond delay="0"/>
                            </p:stCondLst>
                            <p:childTnLst>
                              <p:par>
                                <p:cTn id="203" presetID="35" presetClass="exit" presetSubtype="0" fill="hold" grpId="0" nodeType="clickEffect">
                                  <p:stCondLst>
                                    <p:cond delay="0"/>
                                  </p:stCondLst>
                                  <p:childTnLst>
                                    <p:animEffect transition="out" filter="fade">
                                      <p:cBhvr>
                                        <p:cTn id="204" dur="2000"/>
                                        <p:tgtEl>
                                          <p:spTgt spid="27"/>
                                        </p:tgtEl>
                                      </p:cBhvr>
                                    </p:animEffect>
                                    <p:anim calcmode="lin" valueType="num">
                                      <p:cBhvr>
                                        <p:cTn id="205" dur="2000"/>
                                        <p:tgtEl>
                                          <p:spTgt spid="27"/>
                                        </p:tgtEl>
                                        <p:attrNameLst>
                                          <p:attrName>style.rotation</p:attrName>
                                        </p:attrNameLst>
                                      </p:cBhvr>
                                      <p:tavLst>
                                        <p:tav tm="0">
                                          <p:val>
                                            <p:fltVal val="0"/>
                                          </p:val>
                                        </p:tav>
                                        <p:tav tm="100000">
                                          <p:val>
                                            <p:fltVal val="720"/>
                                          </p:val>
                                        </p:tav>
                                      </p:tavLst>
                                    </p:anim>
                                    <p:anim calcmode="lin" valueType="num">
                                      <p:cBhvr>
                                        <p:cTn id="206" dur="2000"/>
                                        <p:tgtEl>
                                          <p:spTgt spid="27"/>
                                        </p:tgtEl>
                                        <p:attrNameLst>
                                          <p:attrName>ppt_h</p:attrName>
                                        </p:attrNameLst>
                                      </p:cBhvr>
                                      <p:tavLst>
                                        <p:tav tm="0">
                                          <p:val>
                                            <p:strVal val="ppt_h"/>
                                          </p:val>
                                        </p:tav>
                                        <p:tav tm="100000">
                                          <p:val>
                                            <p:fltVal val="0"/>
                                          </p:val>
                                        </p:tav>
                                      </p:tavLst>
                                    </p:anim>
                                    <p:anim calcmode="lin" valueType="num">
                                      <p:cBhvr>
                                        <p:cTn id="207" dur="2000"/>
                                        <p:tgtEl>
                                          <p:spTgt spid="27"/>
                                        </p:tgtEl>
                                        <p:attrNameLst>
                                          <p:attrName>ppt_w</p:attrName>
                                        </p:attrNameLst>
                                      </p:cBhvr>
                                      <p:tavLst>
                                        <p:tav tm="0">
                                          <p:val>
                                            <p:strVal val="ppt_w"/>
                                          </p:val>
                                        </p:tav>
                                        <p:tav tm="100000">
                                          <p:val>
                                            <p:fltVal val="0"/>
                                          </p:val>
                                        </p:tav>
                                      </p:tavLst>
                                    </p:anim>
                                    <p:set>
                                      <p:cBhvr>
                                        <p:cTn id="208"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84" grpId="0" animBg="1"/>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30"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0.png"/>
          <p:cNvPicPr>
            <a:picLocks noChangeAspect="1"/>
          </p:cNvPicPr>
          <p:nvPr/>
        </p:nvPicPr>
        <p:blipFill>
          <a:blip r:embed="rId2" cstate="print"/>
          <a:stretch>
            <a:fillRect/>
          </a:stretch>
        </p:blipFill>
        <p:spPr>
          <a:xfrm>
            <a:off x="6096000" y="1447800"/>
            <a:ext cx="2743582" cy="3791479"/>
          </a:xfrm>
          <a:prstGeom prst="rect">
            <a:avLst/>
          </a:prstGeom>
        </p:spPr>
      </p:pic>
      <p:pic>
        <p:nvPicPr>
          <p:cNvPr id="6" name="Picture 5" descr="20.png"/>
          <p:cNvPicPr>
            <a:picLocks noChangeAspect="1"/>
          </p:cNvPicPr>
          <p:nvPr/>
        </p:nvPicPr>
        <p:blipFill>
          <a:blip r:embed="rId3" cstate="print"/>
          <a:stretch>
            <a:fillRect/>
          </a:stretch>
        </p:blipFill>
        <p:spPr>
          <a:xfrm>
            <a:off x="262223" y="1447800"/>
            <a:ext cx="2743582" cy="3791479"/>
          </a:xfrm>
          <a:prstGeom prst="rect">
            <a:avLst/>
          </a:prstGeom>
        </p:spPr>
      </p:pic>
      <p:pic>
        <p:nvPicPr>
          <p:cNvPr id="7" name="Picture 6" descr="Math Symbol Black Equal Sign.png"/>
          <p:cNvPicPr>
            <a:picLocks noChangeAspect="1"/>
          </p:cNvPicPr>
          <p:nvPr/>
        </p:nvPicPr>
        <p:blipFill>
          <a:blip r:embed="rId4" cstate="print"/>
          <a:stretch>
            <a:fillRect/>
          </a:stretch>
        </p:blipFill>
        <p:spPr>
          <a:xfrm>
            <a:off x="5516880" y="3002280"/>
            <a:ext cx="731520" cy="731520"/>
          </a:xfrm>
          <a:prstGeom prst="rect">
            <a:avLst/>
          </a:prstGeom>
        </p:spPr>
      </p:pic>
      <p:pic>
        <p:nvPicPr>
          <p:cNvPr id="8" name="Picture 7" descr="Math Symbol Black Subtraction.png"/>
          <p:cNvPicPr>
            <a:picLocks noChangeAspect="1"/>
          </p:cNvPicPr>
          <p:nvPr/>
        </p:nvPicPr>
        <p:blipFill>
          <a:blip r:embed="rId5" cstate="print"/>
          <a:stretch>
            <a:fillRect/>
          </a:stretch>
        </p:blipFill>
        <p:spPr>
          <a:xfrm>
            <a:off x="2624423" y="2971800"/>
            <a:ext cx="731520" cy="731520"/>
          </a:xfrm>
          <a:prstGeom prst="rect">
            <a:avLst/>
          </a:prstGeom>
        </p:spPr>
      </p:pic>
      <p:pic>
        <p:nvPicPr>
          <p:cNvPr id="22" name="Picture 21" descr="20.png"/>
          <p:cNvPicPr>
            <a:picLocks noChangeAspect="1"/>
          </p:cNvPicPr>
          <p:nvPr/>
        </p:nvPicPr>
        <p:blipFill>
          <a:blip r:embed="rId6" cstate="print"/>
          <a:stretch>
            <a:fillRect/>
          </a:stretch>
        </p:blipFill>
        <p:spPr>
          <a:xfrm>
            <a:off x="3124200" y="1447800"/>
            <a:ext cx="2743582" cy="3791479"/>
          </a:xfrm>
          <a:prstGeom prst="rect">
            <a:avLst/>
          </a:prstGeom>
        </p:spPr>
      </p:pic>
      <p:grpSp>
        <p:nvGrpSpPr>
          <p:cNvPr id="60" name="Door"/>
          <p:cNvGrpSpPr/>
          <p:nvPr/>
        </p:nvGrpSpPr>
        <p:grpSpPr>
          <a:xfrm>
            <a:off x="6324600" y="1524000"/>
            <a:ext cx="2209800" cy="3733800"/>
            <a:chOff x="6324600" y="1447800"/>
            <a:chExt cx="2209800" cy="3733800"/>
          </a:xfrm>
        </p:grpSpPr>
        <p:sp>
          <p:nvSpPr>
            <p:cNvPr id="25" name="Cube 24"/>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2"/>
            <p:cNvGrpSpPr/>
            <p:nvPr/>
          </p:nvGrpSpPr>
          <p:grpSpPr>
            <a:xfrm>
              <a:off x="6553200" y="1752600"/>
              <a:ext cx="685800" cy="1447800"/>
              <a:chOff x="2971800" y="1828800"/>
              <a:chExt cx="457200" cy="1828800"/>
            </a:xfrm>
          </p:grpSpPr>
          <p:grpSp>
            <p:nvGrpSpPr>
              <p:cNvPr id="52" name="Group 13"/>
              <p:cNvGrpSpPr/>
              <p:nvPr/>
            </p:nvGrpSpPr>
            <p:grpSpPr>
              <a:xfrm>
                <a:off x="2971800" y="1828800"/>
                <a:ext cx="457200" cy="1828800"/>
                <a:chOff x="5562600" y="1600200"/>
                <a:chExt cx="838200" cy="1828800"/>
              </a:xfrm>
              <a:solidFill>
                <a:srgbClr val="C18243"/>
              </a:solidFill>
            </p:grpSpPr>
            <p:sp>
              <p:nvSpPr>
                <p:cNvPr id="56"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3"/>
            <p:cNvGrpSpPr/>
            <p:nvPr/>
          </p:nvGrpSpPr>
          <p:grpSpPr>
            <a:xfrm>
              <a:off x="7391400" y="1752600"/>
              <a:ext cx="609600" cy="1447800"/>
              <a:chOff x="2971800" y="1828800"/>
              <a:chExt cx="457200" cy="1828800"/>
            </a:xfrm>
          </p:grpSpPr>
          <p:grpSp>
            <p:nvGrpSpPr>
              <p:cNvPr id="45" name="Group 13"/>
              <p:cNvGrpSpPr/>
              <p:nvPr/>
            </p:nvGrpSpPr>
            <p:grpSpPr>
              <a:xfrm>
                <a:off x="2971800" y="1828800"/>
                <a:ext cx="457200" cy="1828800"/>
                <a:chOff x="5562600" y="1600200"/>
                <a:chExt cx="838200" cy="1828800"/>
              </a:xfrm>
              <a:solidFill>
                <a:srgbClr val="C18243"/>
              </a:solidFill>
            </p:grpSpPr>
            <p:sp>
              <p:nvSpPr>
                <p:cNvPr id="49" name="Rectangle 48"/>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31"/>
            <p:cNvGrpSpPr/>
            <p:nvPr/>
          </p:nvGrpSpPr>
          <p:grpSpPr>
            <a:xfrm>
              <a:off x="6553200" y="3352800"/>
              <a:ext cx="685800" cy="1676400"/>
              <a:chOff x="2971800" y="1828800"/>
              <a:chExt cx="457200" cy="1828800"/>
            </a:xfrm>
          </p:grpSpPr>
          <p:grpSp>
            <p:nvGrpSpPr>
              <p:cNvPr id="38" name="Group 13"/>
              <p:cNvGrpSpPr/>
              <p:nvPr/>
            </p:nvGrpSpPr>
            <p:grpSpPr>
              <a:xfrm>
                <a:off x="2971800" y="1828800"/>
                <a:ext cx="457200" cy="1828800"/>
                <a:chOff x="5562600" y="1600200"/>
                <a:chExt cx="838200" cy="1828800"/>
              </a:xfrm>
              <a:solidFill>
                <a:srgbClr val="C18243"/>
              </a:solidFill>
            </p:grpSpPr>
            <p:sp>
              <p:nvSpPr>
                <p:cNvPr id="42" name="Rectangle 41"/>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9"/>
            <p:cNvGrpSpPr/>
            <p:nvPr/>
          </p:nvGrpSpPr>
          <p:grpSpPr>
            <a:xfrm>
              <a:off x="7315200" y="3352800"/>
              <a:ext cx="685800" cy="1676400"/>
              <a:chOff x="2971800" y="1828800"/>
              <a:chExt cx="457200" cy="1828800"/>
            </a:xfrm>
          </p:grpSpPr>
          <p:grpSp>
            <p:nvGrpSpPr>
              <p:cNvPr id="31" name="Group 13"/>
              <p:cNvGrpSpPr/>
              <p:nvPr/>
            </p:nvGrpSpPr>
            <p:grpSpPr>
              <a:xfrm>
                <a:off x="2971800" y="1828800"/>
                <a:ext cx="457200" cy="1828800"/>
                <a:chOff x="5562600" y="1600200"/>
                <a:chExt cx="838200" cy="1828800"/>
              </a:xfrm>
              <a:solidFill>
                <a:srgbClr val="C18243"/>
              </a:solidFill>
            </p:grpSpPr>
            <p:sp>
              <p:nvSpPr>
                <p:cNvPr id="35" name="Rectangle 34"/>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60"/>
                                        </p:tgtEl>
                                        <p:attrNameLst>
                                          <p:attrName>ppt_h</p:attrName>
                                        </p:attrNameLst>
                                      </p:cBhvr>
                                      <p:tavLst>
                                        <p:tav tm="0">
                                          <p:val>
                                            <p:strVal val="ppt_h"/>
                                          </p:val>
                                        </p:tav>
                                        <p:tav tm="100000">
                                          <p:val>
                                            <p:strVal val="ppt_h"/>
                                          </p:val>
                                        </p:tav>
                                      </p:tavLst>
                                    </p:anim>
                                    <p:anim calcmode="lin" valueType="num">
                                      <p:cBhvr>
                                        <p:cTn id="7" dur="3000"/>
                                        <p:tgtEl>
                                          <p:spTgt spid="6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638800" y="381000"/>
            <a:ext cx="1295400" cy="838200"/>
          </a:xfrm>
          <a:prstGeom prst="rect">
            <a:avLst/>
          </a:prstGeom>
        </p:spPr>
        <p:txBody>
          <a:bodyPr>
            <a:normAutofit/>
          </a:bodyPr>
          <a:lstStyle/>
          <a:p>
            <a:r>
              <a:rPr lang="en-US" dirty="0" smtClean="0"/>
              <a:t>2</a:t>
            </a:r>
            <a:endParaRPr lang="en-US" dirty="0"/>
          </a:p>
        </p:txBody>
      </p:sp>
      <p:grpSp>
        <p:nvGrpSpPr>
          <p:cNvPr id="101" name="Door"/>
          <p:cNvGrpSpPr/>
          <p:nvPr/>
        </p:nvGrpSpPr>
        <p:grpSpPr>
          <a:xfrm>
            <a:off x="6324600" y="1524000"/>
            <a:ext cx="2209800" cy="3733800"/>
            <a:chOff x="6324600" y="1447800"/>
            <a:chExt cx="2209800" cy="3733800"/>
          </a:xfrm>
        </p:grpSpPr>
        <p:sp>
          <p:nvSpPr>
            <p:cNvPr id="102" name="Cube 101"/>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2"/>
            <p:cNvGrpSpPr/>
            <p:nvPr/>
          </p:nvGrpSpPr>
          <p:grpSpPr>
            <a:xfrm>
              <a:off x="6553200" y="1752600"/>
              <a:ext cx="685800" cy="1447800"/>
              <a:chOff x="2971800" y="1828800"/>
              <a:chExt cx="457200" cy="1828800"/>
            </a:xfrm>
          </p:grpSpPr>
          <p:grpSp>
            <p:nvGrpSpPr>
              <p:cNvPr id="129" name="Group 13"/>
              <p:cNvGrpSpPr/>
              <p:nvPr/>
            </p:nvGrpSpPr>
            <p:grpSpPr>
              <a:xfrm>
                <a:off x="2971800" y="1828800"/>
                <a:ext cx="457200" cy="1828800"/>
                <a:chOff x="5562600" y="1600200"/>
                <a:chExt cx="838200" cy="1828800"/>
              </a:xfrm>
              <a:solidFill>
                <a:srgbClr val="C18243"/>
              </a:solidFill>
            </p:grpSpPr>
            <p:sp>
              <p:nvSpPr>
                <p:cNvPr id="133"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0" name="Straight Connector 12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3"/>
            <p:cNvGrpSpPr/>
            <p:nvPr/>
          </p:nvGrpSpPr>
          <p:grpSpPr>
            <a:xfrm>
              <a:off x="7391400" y="1752600"/>
              <a:ext cx="609600" cy="1447800"/>
              <a:chOff x="2971800" y="1828800"/>
              <a:chExt cx="457200" cy="1828800"/>
            </a:xfrm>
          </p:grpSpPr>
          <p:grpSp>
            <p:nvGrpSpPr>
              <p:cNvPr id="122" name="Group 13"/>
              <p:cNvGrpSpPr/>
              <p:nvPr/>
            </p:nvGrpSpPr>
            <p:grpSpPr>
              <a:xfrm>
                <a:off x="2971800" y="1828800"/>
                <a:ext cx="457200" cy="1828800"/>
                <a:chOff x="5562600" y="1600200"/>
                <a:chExt cx="838200" cy="1828800"/>
              </a:xfrm>
              <a:solidFill>
                <a:srgbClr val="C18243"/>
              </a:solidFill>
            </p:grpSpPr>
            <p:sp>
              <p:nvSpPr>
                <p:cNvPr id="126" name="Rectangle 12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3" name="Straight Connector 12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1"/>
            <p:cNvGrpSpPr/>
            <p:nvPr/>
          </p:nvGrpSpPr>
          <p:grpSpPr>
            <a:xfrm>
              <a:off x="6553200" y="3352800"/>
              <a:ext cx="685800" cy="1676400"/>
              <a:chOff x="2971800" y="1828800"/>
              <a:chExt cx="457200" cy="1828800"/>
            </a:xfrm>
          </p:grpSpPr>
          <p:grpSp>
            <p:nvGrpSpPr>
              <p:cNvPr id="115" name="Group 13"/>
              <p:cNvGrpSpPr/>
              <p:nvPr/>
            </p:nvGrpSpPr>
            <p:grpSpPr>
              <a:xfrm>
                <a:off x="2971800" y="1828800"/>
                <a:ext cx="457200" cy="1828800"/>
                <a:chOff x="5562600" y="1600200"/>
                <a:chExt cx="838200" cy="1828800"/>
              </a:xfrm>
              <a:solidFill>
                <a:srgbClr val="C18243"/>
              </a:solidFill>
            </p:grpSpPr>
            <p:sp>
              <p:nvSpPr>
                <p:cNvPr id="119" name="Rectangle 118"/>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Connector 119"/>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39"/>
            <p:cNvGrpSpPr/>
            <p:nvPr/>
          </p:nvGrpSpPr>
          <p:grpSpPr>
            <a:xfrm>
              <a:off x="7315200" y="3352800"/>
              <a:ext cx="685800" cy="1676400"/>
              <a:chOff x="2971800" y="1828800"/>
              <a:chExt cx="457200" cy="1828800"/>
            </a:xfrm>
          </p:grpSpPr>
          <p:grpSp>
            <p:nvGrpSpPr>
              <p:cNvPr id="108" name="Group 13"/>
              <p:cNvGrpSpPr/>
              <p:nvPr/>
            </p:nvGrpSpPr>
            <p:grpSpPr>
              <a:xfrm>
                <a:off x="2971800" y="1828800"/>
                <a:ext cx="457200" cy="1828800"/>
                <a:chOff x="5562600" y="1600200"/>
                <a:chExt cx="838200" cy="1828800"/>
              </a:xfrm>
              <a:solidFill>
                <a:srgbClr val="C18243"/>
              </a:solidFill>
            </p:grpSpPr>
            <p:sp>
              <p:nvSpPr>
                <p:cNvPr id="112" name="Rectangle 111"/>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9" name="Straight Connector 108"/>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Oval 106"/>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1"/>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101"/>
                                        </p:tgtEl>
                                        <p:attrNameLst>
                                          <p:attrName>ppt_h</p:attrName>
                                        </p:attrNameLst>
                                      </p:cBhvr>
                                      <p:tavLst>
                                        <p:tav tm="0">
                                          <p:val>
                                            <p:strVal val="ppt_h"/>
                                          </p:val>
                                        </p:tav>
                                        <p:tav tm="100000">
                                          <p:val>
                                            <p:strVal val="ppt_h"/>
                                          </p:val>
                                        </p:tav>
                                      </p:tavLst>
                                    </p:anim>
                                    <p:anim calcmode="lin" valueType="num">
                                      <p:cBhvr>
                                        <p:cTn id="7" dur="3000"/>
                                        <p:tgtEl>
                                          <p:spTgt spid="10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638800" y="381000"/>
            <a:ext cx="1295400" cy="838200"/>
          </a:xfrm>
          <a:prstGeom prst="rect">
            <a:avLst/>
          </a:prstGeom>
        </p:spPr>
        <p:txBody>
          <a:bodyPr>
            <a:normAutofit/>
          </a:bodyPr>
          <a:lstStyle/>
          <a:p>
            <a:r>
              <a:rPr lang="en-US" dirty="0" smtClean="0"/>
              <a:t>3</a:t>
            </a:r>
            <a:endParaRPr lang="en-US" dirty="0"/>
          </a:p>
        </p:txBody>
      </p:sp>
      <p:grpSp>
        <p:nvGrpSpPr>
          <p:cNvPr id="40" name="Door"/>
          <p:cNvGrpSpPr/>
          <p:nvPr/>
        </p:nvGrpSpPr>
        <p:grpSpPr>
          <a:xfrm>
            <a:off x="6324600" y="1524000"/>
            <a:ext cx="2209800" cy="3733800"/>
            <a:chOff x="6324600" y="1447800"/>
            <a:chExt cx="2209800" cy="3733800"/>
          </a:xfrm>
        </p:grpSpPr>
        <p:sp>
          <p:nvSpPr>
            <p:cNvPr id="41" name="Cube 40"/>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2"/>
            <p:cNvGrpSpPr/>
            <p:nvPr/>
          </p:nvGrpSpPr>
          <p:grpSpPr>
            <a:xfrm>
              <a:off x="6553200" y="1752600"/>
              <a:ext cx="685800" cy="1447800"/>
              <a:chOff x="2971800" y="1828800"/>
              <a:chExt cx="457200" cy="1828800"/>
            </a:xfrm>
          </p:grpSpPr>
          <p:grpSp>
            <p:nvGrpSpPr>
              <p:cNvPr id="68" name="Group 13"/>
              <p:cNvGrpSpPr/>
              <p:nvPr/>
            </p:nvGrpSpPr>
            <p:grpSpPr>
              <a:xfrm>
                <a:off x="2971800" y="1828800"/>
                <a:ext cx="457200" cy="1828800"/>
                <a:chOff x="5562600" y="1600200"/>
                <a:chExt cx="838200" cy="1828800"/>
              </a:xfrm>
              <a:solidFill>
                <a:srgbClr val="C18243"/>
              </a:solidFill>
            </p:grpSpPr>
            <p:sp>
              <p:nvSpPr>
                <p:cNvPr id="72"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3"/>
            <p:cNvGrpSpPr/>
            <p:nvPr/>
          </p:nvGrpSpPr>
          <p:grpSpPr>
            <a:xfrm>
              <a:off x="7391400" y="1752600"/>
              <a:ext cx="609600" cy="1447800"/>
              <a:chOff x="2971800" y="1828800"/>
              <a:chExt cx="457200" cy="1828800"/>
            </a:xfrm>
          </p:grpSpPr>
          <p:grpSp>
            <p:nvGrpSpPr>
              <p:cNvPr id="61" name="Group 13"/>
              <p:cNvGrpSpPr/>
              <p:nvPr/>
            </p:nvGrpSpPr>
            <p:grpSpPr>
              <a:xfrm>
                <a:off x="2971800" y="1828800"/>
                <a:ext cx="457200" cy="1828800"/>
                <a:chOff x="5562600" y="1600200"/>
                <a:chExt cx="838200" cy="1828800"/>
              </a:xfrm>
              <a:solidFill>
                <a:srgbClr val="C18243"/>
              </a:solidFill>
            </p:grpSpPr>
            <p:sp>
              <p:nvSpPr>
                <p:cNvPr id="65" name="Rectangle 64"/>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1"/>
            <p:cNvGrpSpPr/>
            <p:nvPr/>
          </p:nvGrpSpPr>
          <p:grpSpPr>
            <a:xfrm>
              <a:off x="6553200" y="3352800"/>
              <a:ext cx="685800" cy="1676400"/>
              <a:chOff x="2971800" y="1828800"/>
              <a:chExt cx="457200" cy="1828800"/>
            </a:xfrm>
          </p:grpSpPr>
          <p:grpSp>
            <p:nvGrpSpPr>
              <p:cNvPr id="54" name="Group 13"/>
              <p:cNvGrpSpPr/>
              <p:nvPr/>
            </p:nvGrpSpPr>
            <p:grpSpPr>
              <a:xfrm>
                <a:off x="2971800" y="1828800"/>
                <a:ext cx="457200" cy="1828800"/>
                <a:chOff x="5562600" y="1600200"/>
                <a:chExt cx="838200" cy="1828800"/>
              </a:xfrm>
              <a:solidFill>
                <a:srgbClr val="C18243"/>
              </a:solidFill>
            </p:grpSpPr>
            <p:sp>
              <p:nvSpPr>
                <p:cNvPr id="58" name="Rectangle 5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39"/>
            <p:cNvGrpSpPr/>
            <p:nvPr/>
          </p:nvGrpSpPr>
          <p:grpSpPr>
            <a:xfrm>
              <a:off x="7315200" y="3352800"/>
              <a:ext cx="685800" cy="1676400"/>
              <a:chOff x="2971800" y="1828800"/>
              <a:chExt cx="457200" cy="1828800"/>
            </a:xfrm>
          </p:grpSpPr>
          <p:grpSp>
            <p:nvGrpSpPr>
              <p:cNvPr id="47" name="Group 13"/>
              <p:cNvGrpSpPr/>
              <p:nvPr/>
            </p:nvGrpSpPr>
            <p:grpSpPr>
              <a:xfrm>
                <a:off x="2971800" y="1828800"/>
                <a:ext cx="457200" cy="1828800"/>
                <a:chOff x="5562600" y="1600200"/>
                <a:chExt cx="838200" cy="1828800"/>
              </a:xfrm>
              <a:solidFill>
                <a:srgbClr val="C18243"/>
              </a:solidFill>
            </p:grpSpPr>
            <p:sp>
              <p:nvSpPr>
                <p:cNvPr id="51" name="Rectangle 50"/>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40"/>
                                        </p:tgtEl>
                                        <p:attrNameLst>
                                          <p:attrName>ppt_h</p:attrName>
                                        </p:attrNameLst>
                                      </p:cBhvr>
                                      <p:tavLst>
                                        <p:tav tm="0">
                                          <p:val>
                                            <p:strVal val="ppt_h"/>
                                          </p:val>
                                        </p:tav>
                                        <p:tav tm="100000">
                                          <p:val>
                                            <p:strVal val="ppt_h"/>
                                          </p:val>
                                        </p:tav>
                                      </p:tavLst>
                                    </p:anim>
                                    <p:anim calcmode="lin" valueType="num">
                                      <p:cBhvr>
                                        <p:cTn id="7" dur="3000"/>
                                        <p:tgtEl>
                                          <p:spTgt spid="4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638800" y="381000"/>
            <a:ext cx="1295400" cy="838200"/>
          </a:xfrm>
          <a:prstGeom prst="rect">
            <a:avLst/>
          </a:prstGeom>
        </p:spPr>
        <p:txBody>
          <a:bodyPr>
            <a:normAutofit/>
          </a:bodyPr>
          <a:lstStyle/>
          <a:p>
            <a:r>
              <a:rPr lang="en-US" dirty="0" smtClean="0"/>
              <a:t>4</a:t>
            </a:r>
            <a:endParaRPr lang="en-US" dirty="0"/>
          </a:p>
        </p:txBody>
      </p:sp>
      <p:grpSp>
        <p:nvGrpSpPr>
          <p:cNvPr id="6" name="Door"/>
          <p:cNvGrpSpPr/>
          <p:nvPr/>
        </p:nvGrpSpPr>
        <p:grpSpPr>
          <a:xfrm>
            <a:off x="6324600" y="1524000"/>
            <a:ext cx="2209800" cy="3733800"/>
            <a:chOff x="6324600" y="1447800"/>
            <a:chExt cx="2209800" cy="3733800"/>
          </a:xfrm>
        </p:grpSpPr>
        <p:sp>
          <p:nvSpPr>
            <p:cNvPr id="7" name="Cube 6"/>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2"/>
            <p:cNvGrpSpPr/>
            <p:nvPr/>
          </p:nvGrpSpPr>
          <p:grpSpPr>
            <a:xfrm>
              <a:off x="6553200" y="1752600"/>
              <a:ext cx="685800" cy="1447800"/>
              <a:chOff x="2971800" y="1828800"/>
              <a:chExt cx="457200" cy="1828800"/>
            </a:xfrm>
          </p:grpSpPr>
          <p:grpSp>
            <p:nvGrpSpPr>
              <p:cNvPr id="34" name="Group 13"/>
              <p:cNvGrpSpPr/>
              <p:nvPr/>
            </p:nvGrpSpPr>
            <p:grpSpPr>
              <a:xfrm>
                <a:off x="2971800" y="1828800"/>
                <a:ext cx="457200" cy="1828800"/>
                <a:chOff x="5562600" y="1600200"/>
                <a:chExt cx="838200" cy="1828800"/>
              </a:xfrm>
              <a:solidFill>
                <a:srgbClr val="C18243"/>
              </a:solidFill>
            </p:grpSpPr>
            <p:sp>
              <p:nvSpPr>
                <p:cNvPr id="38"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3"/>
            <p:cNvGrpSpPr/>
            <p:nvPr/>
          </p:nvGrpSpPr>
          <p:grpSpPr>
            <a:xfrm>
              <a:off x="7391400" y="1752600"/>
              <a:ext cx="609600" cy="1447800"/>
              <a:chOff x="2971800" y="1828800"/>
              <a:chExt cx="457200" cy="1828800"/>
            </a:xfrm>
          </p:grpSpPr>
          <p:grpSp>
            <p:nvGrpSpPr>
              <p:cNvPr id="27" name="Group 13"/>
              <p:cNvGrpSpPr/>
              <p:nvPr/>
            </p:nvGrpSpPr>
            <p:grpSpPr>
              <a:xfrm>
                <a:off x="2971800" y="1828800"/>
                <a:ext cx="457200" cy="1828800"/>
                <a:chOff x="5562600" y="1600200"/>
                <a:chExt cx="838200" cy="1828800"/>
              </a:xfrm>
              <a:solidFill>
                <a:srgbClr val="C18243"/>
              </a:solidFill>
            </p:grpSpPr>
            <p:sp>
              <p:nvSpPr>
                <p:cNvPr id="31" name="Rectangle 30"/>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1"/>
            <p:cNvGrpSpPr/>
            <p:nvPr/>
          </p:nvGrpSpPr>
          <p:grpSpPr>
            <a:xfrm>
              <a:off x="6553200" y="3352800"/>
              <a:ext cx="685800" cy="1676400"/>
              <a:chOff x="2971800" y="1828800"/>
              <a:chExt cx="457200" cy="1828800"/>
            </a:xfrm>
          </p:grpSpPr>
          <p:grpSp>
            <p:nvGrpSpPr>
              <p:cNvPr id="20" name="Group 13"/>
              <p:cNvGrpSpPr/>
              <p:nvPr/>
            </p:nvGrpSpPr>
            <p:grpSpPr>
              <a:xfrm>
                <a:off x="2971800" y="1828800"/>
                <a:ext cx="457200" cy="1828800"/>
                <a:chOff x="5562600" y="1600200"/>
                <a:chExt cx="838200" cy="1828800"/>
              </a:xfrm>
              <a:solidFill>
                <a:srgbClr val="C18243"/>
              </a:solidFill>
            </p:grpSpPr>
            <p:sp>
              <p:nvSpPr>
                <p:cNvPr id="24" name="Rectangle 23"/>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9"/>
            <p:cNvGrpSpPr/>
            <p:nvPr/>
          </p:nvGrpSpPr>
          <p:grpSpPr>
            <a:xfrm>
              <a:off x="7315200" y="3352800"/>
              <a:ext cx="685800" cy="1676400"/>
              <a:chOff x="2971800" y="1828800"/>
              <a:chExt cx="457200" cy="1828800"/>
            </a:xfrm>
          </p:grpSpPr>
          <p:grpSp>
            <p:nvGrpSpPr>
              <p:cNvPr id="13" name="Group 13"/>
              <p:cNvGrpSpPr/>
              <p:nvPr/>
            </p:nvGrpSpPr>
            <p:grpSpPr>
              <a:xfrm>
                <a:off x="2971800" y="1828800"/>
                <a:ext cx="457200" cy="1828800"/>
                <a:chOff x="5562600" y="1600200"/>
                <a:chExt cx="838200" cy="1828800"/>
              </a:xfrm>
              <a:solidFill>
                <a:srgbClr val="C18243"/>
              </a:solidFill>
            </p:grpSpPr>
            <p:sp>
              <p:nvSpPr>
                <p:cNvPr id="17" name="Rectangle 16"/>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6"/>
                                        </p:tgtEl>
                                        <p:attrNameLst>
                                          <p:attrName>ppt_h</p:attrName>
                                        </p:attrNameLst>
                                      </p:cBhvr>
                                      <p:tavLst>
                                        <p:tav tm="0">
                                          <p:val>
                                            <p:strVal val="ppt_h"/>
                                          </p:val>
                                        </p:tav>
                                        <p:tav tm="100000">
                                          <p:val>
                                            <p:strVal val="ppt_h"/>
                                          </p:val>
                                        </p:tav>
                                      </p:tavLst>
                                    </p:anim>
                                    <p:anim calcmode="lin" valueType="num">
                                      <p:cBhvr>
                                        <p:cTn id="7" dur="3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5638800" y="381000"/>
            <a:ext cx="1295400" cy="838200"/>
          </a:xfrm>
          <a:prstGeom prst="rect">
            <a:avLst/>
          </a:prstGeom>
        </p:spPr>
        <p:txBody>
          <a:bodyPr>
            <a:normAutofit/>
          </a:bodyPr>
          <a:lstStyle/>
          <a:p>
            <a:r>
              <a:rPr lang="en-US" dirty="0" smtClean="0"/>
              <a:t>5</a:t>
            </a:r>
            <a:endParaRPr lang="en-US" dirty="0"/>
          </a:p>
        </p:txBody>
      </p:sp>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Door"/>
          <p:cNvGrpSpPr/>
          <p:nvPr/>
        </p:nvGrpSpPr>
        <p:grpSpPr>
          <a:xfrm>
            <a:off x="6324600" y="1524000"/>
            <a:ext cx="2209800" cy="3733800"/>
            <a:chOff x="6324600" y="1447800"/>
            <a:chExt cx="2209800" cy="3733800"/>
          </a:xfrm>
        </p:grpSpPr>
        <p:sp>
          <p:nvSpPr>
            <p:cNvPr id="6" name="Cube 5"/>
            <p:cNvSpPr/>
            <p:nvPr/>
          </p:nvSpPr>
          <p:spPr>
            <a:xfrm>
              <a:off x="6324600" y="1447800"/>
              <a:ext cx="2209800" cy="3733800"/>
            </a:xfrm>
            <a:prstGeom prst="cube">
              <a:avLst>
                <a:gd name="adj" fmla="val 283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
            <p:cNvGrpSpPr/>
            <p:nvPr/>
          </p:nvGrpSpPr>
          <p:grpSpPr>
            <a:xfrm>
              <a:off x="6553200" y="1752600"/>
              <a:ext cx="685800" cy="1447800"/>
              <a:chOff x="2971800" y="1828800"/>
              <a:chExt cx="457200" cy="1828800"/>
            </a:xfrm>
          </p:grpSpPr>
          <p:grpSp>
            <p:nvGrpSpPr>
              <p:cNvPr id="33" name="Group 13"/>
              <p:cNvGrpSpPr/>
              <p:nvPr/>
            </p:nvGrpSpPr>
            <p:grpSpPr>
              <a:xfrm>
                <a:off x="2971800" y="1828800"/>
                <a:ext cx="457200" cy="1828800"/>
                <a:chOff x="5562600" y="1600200"/>
                <a:chExt cx="838200" cy="1828800"/>
              </a:xfrm>
              <a:solidFill>
                <a:srgbClr val="C18243"/>
              </a:solidFill>
            </p:grpSpPr>
            <p:sp>
              <p:nvSpPr>
                <p:cNvPr id="37" name="Rectangle 7"/>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3"/>
            <p:cNvGrpSpPr/>
            <p:nvPr/>
          </p:nvGrpSpPr>
          <p:grpSpPr>
            <a:xfrm>
              <a:off x="7391400" y="1752600"/>
              <a:ext cx="609600" cy="1447800"/>
              <a:chOff x="2971800" y="1828800"/>
              <a:chExt cx="457200" cy="1828800"/>
            </a:xfrm>
          </p:grpSpPr>
          <p:grpSp>
            <p:nvGrpSpPr>
              <p:cNvPr id="26" name="Group 13"/>
              <p:cNvGrpSpPr/>
              <p:nvPr/>
            </p:nvGrpSpPr>
            <p:grpSpPr>
              <a:xfrm>
                <a:off x="2971800" y="1828800"/>
                <a:ext cx="457200" cy="1828800"/>
                <a:chOff x="5562600" y="1600200"/>
                <a:chExt cx="838200" cy="1828800"/>
              </a:xfrm>
              <a:solidFill>
                <a:srgbClr val="C18243"/>
              </a:solidFill>
            </p:grpSpPr>
            <p:sp>
              <p:nvSpPr>
                <p:cNvPr id="30" name="Rectangle 29"/>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1"/>
            <p:cNvGrpSpPr/>
            <p:nvPr/>
          </p:nvGrpSpPr>
          <p:grpSpPr>
            <a:xfrm>
              <a:off x="6553200" y="3352800"/>
              <a:ext cx="685800" cy="1676400"/>
              <a:chOff x="2971800" y="1828800"/>
              <a:chExt cx="457200" cy="1828800"/>
            </a:xfrm>
          </p:grpSpPr>
          <p:grpSp>
            <p:nvGrpSpPr>
              <p:cNvPr id="19" name="Group 13"/>
              <p:cNvGrpSpPr/>
              <p:nvPr/>
            </p:nvGrpSpPr>
            <p:grpSpPr>
              <a:xfrm>
                <a:off x="2971800" y="1828800"/>
                <a:ext cx="457200" cy="1828800"/>
                <a:chOff x="5562600" y="1600200"/>
                <a:chExt cx="838200" cy="1828800"/>
              </a:xfrm>
              <a:solidFill>
                <a:srgbClr val="C18243"/>
              </a:solidFill>
            </p:grpSpPr>
            <p:sp>
              <p:nvSpPr>
                <p:cNvPr id="23" name="Rectangle 22"/>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9"/>
            <p:cNvGrpSpPr/>
            <p:nvPr/>
          </p:nvGrpSpPr>
          <p:grpSpPr>
            <a:xfrm>
              <a:off x="7315200" y="3352800"/>
              <a:ext cx="685800" cy="1676400"/>
              <a:chOff x="2971800" y="1828800"/>
              <a:chExt cx="457200" cy="1828800"/>
            </a:xfrm>
          </p:grpSpPr>
          <p:grpSp>
            <p:nvGrpSpPr>
              <p:cNvPr id="12" name="Group 13"/>
              <p:cNvGrpSpPr/>
              <p:nvPr/>
            </p:nvGrpSpPr>
            <p:grpSpPr>
              <a:xfrm>
                <a:off x="2971800" y="1828800"/>
                <a:ext cx="457200" cy="1828800"/>
                <a:chOff x="5562600" y="1600200"/>
                <a:chExt cx="838200" cy="1828800"/>
              </a:xfrm>
              <a:solidFill>
                <a:srgbClr val="C18243"/>
              </a:solidFill>
            </p:grpSpPr>
            <p:sp>
              <p:nvSpPr>
                <p:cNvPr id="16" name="Rectangle 15"/>
                <p:cNvSpPr/>
                <p:nvPr/>
              </p:nvSpPr>
              <p:spPr>
                <a:xfrm>
                  <a:off x="5562600" y="1600200"/>
                  <a:ext cx="838200" cy="18288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981700" y="1600200"/>
                  <a:ext cx="419100" cy="2286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562600" y="1600200"/>
                  <a:ext cx="558800" cy="30480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2971800" y="3429000"/>
                <a:ext cx="228600" cy="2286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3352800"/>
                <a:ext cx="304800" cy="304800"/>
              </a:xfrm>
              <a:prstGeom prst="line">
                <a:avLst/>
              </a:prstGeom>
              <a:solidFill>
                <a:srgbClr val="C18243"/>
              </a:solid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48001" y="1905000"/>
                <a:ext cx="304800" cy="1676400"/>
              </a:xfrm>
              <a:prstGeom prst="rect">
                <a:avLst/>
              </a:prstGeom>
              <a:solidFill>
                <a:srgbClr val="C1824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153400" y="3429000"/>
              <a:ext cx="228600" cy="228600"/>
            </a:xfrm>
            <a:prstGeom prst="ellipse">
              <a:avLst/>
            </a:prstGeom>
            <a:solidFill>
              <a:srgbClr val="C182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nodeType="clickEffect">
                                  <p:stCondLst>
                                    <p:cond delay="0"/>
                                  </p:stCondLst>
                                  <p:childTnLst>
                                    <p:anim calcmode="lin" valueType="num">
                                      <p:cBhvr>
                                        <p:cTn id="6" dur="3000"/>
                                        <p:tgtEl>
                                          <p:spTgt spid="5"/>
                                        </p:tgtEl>
                                        <p:attrNameLst>
                                          <p:attrName>ppt_h</p:attrName>
                                        </p:attrNameLst>
                                      </p:cBhvr>
                                      <p:tavLst>
                                        <p:tav tm="0">
                                          <p:val>
                                            <p:strVal val="ppt_h"/>
                                          </p:val>
                                        </p:tav>
                                        <p:tav tm="100000">
                                          <p:val>
                                            <p:strVal val="ppt_h"/>
                                          </p:val>
                                        </p:tav>
                                      </p:tavLst>
                                    </p:anim>
                                    <p:anim calcmode="lin" valueType="num">
                                      <p:cBhvr>
                                        <p:cTn id="7" dur="3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2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2365</TotalTime>
  <Words>34</Words>
  <Application>Microsoft Office PowerPoint</Application>
  <PresentationFormat>On-screen Show (4:3)</PresentationFormat>
  <Paragraphs>33</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LLElementaryDots</vt:lpstr>
      <vt:lpstr>AdLib</vt:lpstr>
      <vt:lpstr>ChunkyTree</vt:lpstr>
      <vt:lpstr>Bubblegum Sans</vt:lpstr>
      <vt:lpstr>Pacifico</vt:lpstr>
      <vt:lpstr>Calibri</vt:lpstr>
      <vt:lpstr>Arial</vt:lpstr>
      <vt:lpstr>BoldDots</vt:lpstr>
      <vt:lpstr>Mail Ray Stuff</vt:lpstr>
      <vt:lpstr>Arial Rounded MT Bold</vt:lpstr>
      <vt:lpstr>Office Theme</vt:lpstr>
      <vt:lpstr>PowerPoint Presentation</vt:lpstr>
      <vt:lpstr>PowerPoint Presentation</vt:lpstr>
      <vt:lpstr>Question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Fractions Jeopardy!</dc:title>
  <dc:creator>Chandra Martin</dc:creator>
  <cp:lastModifiedBy>KUCKO</cp:lastModifiedBy>
  <cp:revision>121</cp:revision>
  <dcterms:created xsi:type="dcterms:W3CDTF">2011-09-24T20:52:05Z</dcterms:created>
  <dcterms:modified xsi:type="dcterms:W3CDTF">2015-08-10T22:24:21Z</dcterms:modified>
</cp:coreProperties>
</file>