
<file path=[Content_Types].xml><?xml version="1.0" encoding="utf-8"?>
<Types xmlns="http://schemas.openxmlformats.org/package/2006/content-types">
  <Default Extension="png" ContentType="image/png"/>
  <Default Extension="bin" ContentType="application/vnd.ms-office.activeX"/>
  <Default Extension="jpeg" ContentType="image/jpeg"/>
  <Default Extension="wmf" ContentType="image/x-wmf"/>
  <Default Extension="rels" ContentType="application/vnd.openxmlformats-package.relationships+xml"/>
  <Default Extension="xml" ContentType="application/xml"/>
  <Default Extension="fntdata" ContentType="application/x-fontdata"/>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activeX/activeX1.xml" ContentType="application/vnd.ms-office.activeX+xml"/>
  <Override PartName="/ppt/activeX/activeX2.xml" ContentType="application/vnd.ms-office.activeX+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817" r:id="rId1"/>
  </p:sldMasterIdLst>
  <p:notesMasterIdLst>
    <p:notesMasterId r:id="rId29"/>
  </p:notesMasterIdLst>
  <p:handoutMasterIdLst>
    <p:handoutMasterId r:id="rId30"/>
  </p:handoutMasterIdLst>
  <p:sldIdLst>
    <p:sldId id="256" r:id="rId2"/>
    <p:sldId id="298" r:id="rId3"/>
    <p:sldId id="258" r:id="rId4"/>
    <p:sldId id="259" r:id="rId5"/>
    <p:sldId id="260" r:id="rId6"/>
    <p:sldId id="262" r:id="rId7"/>
    <p:sldId id="263" r:id="rId8"/>
    <p:sldId id="261" r:id="rId9"/>
    <p:sldId id="270" r:id="rId10"/>
    <p:sldId id="265" r:id="rId11"/>
    <p:sldId id="266" r:id="rId12"/>
    <p:sldId id="267" r:id="rId13"/>
    <p:sldId id="268" r:id="rId14"/>
    <p:sldId id="271" r:id="rId15"/>
    <p:sldId id="272" r:id="rId16"/>
    <p:sldId id="276" r:id="rId17"/>
    <p:sldId id="274" r:id="rId18"/>
    <p:sldId id="275" r:id="rId19"/>
    <p:sldId id="277" r:id="rId20"/>
    <p:sldId id="278" r:id="rId21"/>
    <p:sldId id="279" r:id="rId22"/>
    <p:sldId id="280" r:id="rId23"/>
    <p:sldId id="281" r:id="rId24"/>
    <p:sldId id="300" r:id="rId25"/>
    <p:sldId id="296" r:id="rId26"/>
    <p:sldId id="297" r:id="rId27"/>
    <p:sldId id="299" r:id="rId28"/>
  </p:sldIdLst>
  <p:sldSz cx="9144000" cy="6858000" type="screen4x3"/>
  <p:notesSz cx="7315200" cy="9601200"/>
  <p:embeddedFontLst>
    <p:embeddedFont>
      <p:font typeface="LLElementaryDots" panose="020B0604020202020204" charset="0"/>
      <p:regular r:id="rId31"/>
    </p:embeddedFont>
    <p:embeddedFont>
      <p:font typeface="AdLib" panose="020B7200000000000000"/>
      <p:regular r:id="rId32"/>
    </p:embeddedFont>
    <p:embeddedFont>
      <p:font typeface="ChunkyTree" panose="020B0604020202020204" charset="0"/>
      <p:regular r:id="rId33"/>
    </p:embeddedFont>
    <p:embeddedFont>
      <p:font typeface="Pacifico" panose="020B0604020202020204" charset="0"/>
      <p:regular r:id="rId34"/>
    </p:embeddedFont>
    <p:embeddedFont>
      <p:font typeface="Calibri" panose="020F0502020204030204" pitchFamily="34" charset="0"/>
      <p:regular r:id="rId35"/>
      <p:bold r:id="rId36"/>
      <p:italic r:id="rId37"/>
      <p:boldItalic r:id="rId38"/>
    </p:embeddedFont>
    <p:embeddedFont>
      <p:font typeface="BoldDots" panose="020B0604020202020204" charset="0"/>
      <p:bold r:id="rId39"/>
    </p:embeddedFont>
    <p:embeddedFont>
      <p:font typeface="Mail Ray Stuff" panose="020B0604020202020204" charset="0"/>
      <p:regular r:id="rId40"/>
    </p:embeddedFont>
    <p:embeddedFont>
      <p:font typeface="Arial Rounded MT Bold" panose="020B0604020202020204" charset="0"/>
      <p:regular r:id="rId41"/>
    </p:embeddedFont>
  </p:embeddedFontLst>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24">
          <p15:clr>
            <a:srgbClr val="A4A3A4"/>
          </p15:clr>
        </p15:guide>
        <p15:guide id="2" pos="230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18243"/>
    <a:srgbClr val="996633"/>
    <a:srgbClr val="663300"/>
    <a:srgbClr val="000000"/>
    <a:srgbClr val="FF6600"/>
    <a:srgbClr val="32EAA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411" autoAdjust="0"/>
    <p:restoredTop sz="88889" autoAdjust="0"/>
  </p:normalViewPr>
  <p:slideViewPr>
    <p:cSldViewPr>
      <p:cViewPr varScale="1">
        <p:scale>
          <a:sx n="74" d="100"/>
          <a:sy n="74" d="100"/>
        </p:scale>
        <p:origin x="1476" y="72"/>
      </p:cViewPr>
      <p:guideLst>
        <p:guide orient="horz" pos="2160"/>
        <p:guide pos="2880"/>
      </p:guideLst>
    </p:cSldViewPr>
  </p:slideViewPr>
  <p:notesTextViewPr>
    <p:cViewPr>
      <p:scale>
        <a:sx n="100" d="100"/>
        <a:sy n="100" d="100"/>
      </p:scale>
      <p:origin x="0" y="0"/>
    </p:cViewPr>
  </p:notesTextViewPr>
  <p:notesViewPr>
    <p:cSldViewPr>
      <p:cViewPr varScale="1">
        <p:scale>
          <a:sx n="65" d="100"/>
          <a:sy n="65" d="100"/>
        </p:scale>
        <p:origin x="-864" y="-102"/>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9.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4.fntdata"/><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3.fntdata"/><Relationship Id="rId38" Type="http://schemas.openxmlformats.org/officeDocument/2006/relationships/font" Target="fonts/font8.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41"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font" Target="fonts/font10.fntdata"/><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6.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fntdata"/><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35" Type="http://schemas.openxmlformats.org/officeDocument/2006/relationships/font" Target="fonts/font5.fntdata"/><Relationship Id="rId43" Type="http://schemas.openxmlformats.org/officeDocument/2006/relationships/viewProps" Target="viewProp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activeX1.xml><?xml version="1.0" encoding="utf-8"?>
<ax:ocx xmlns:ax="http://schemas.microsoft.com/office/2006/activeX" xmlns:r="http://schemas.openxmlformats.org/officeDocument/2006/relationships" ax:classid="{8BD21D10-EC42-11CE-9E0D-00AA006002F3}" ax:persistence="persistStorage" r:id="rId1"/>
</file>

<file path=ppt/activeX/activeX2.xml><?xml version="1.0" encoding="utf-8"?>
<ax:ocx xmlns:ax="http://schemas.microsoft.com/office/2006/activeX" xmlns:r="http://schemas.openxmlformats.org/officeDocument/2006/relationships" ax:classid="{8BD21D10-EC42-11CE-9E0D-00AA006002F3}" ax:persistence="persistStorage" r:id="rId1"/>
</file>

<file path=ppt/drawings/_rels/vmlDrawing1.vml.rels><?xml version="1.0" encoding="UTF-8" standalone="yes"?>
<Relationships xmlns="http://schemas.openxmlformats.org/package/2006/relationships"><Relationship Id="rId2" Type="http://schemas.openxmlformats.org/officeDocument/2006/relationships/image" Target="../media/image48.wmf"/><Relationship Id="rId1" Type="http://schemas.openxmlformats.org/officeDocument/2006/relationships/image" Target="../media/image47.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70238" cy="4794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4143375" y="0"/>
            <a:ext cx="3170238" cy="479425"/>
          </a:xfrm>
          <a:prstGeom prst="rect">
            <a:avLst/>
          </a:prstGeom>
        </p:spPr>
        <p:txBody>
          <a:bodyPr vert="horz" lIns="91440" tIns="45720" rIns="91440" bIns="45720" rtlCol="0"/>
          <a:lstStyle>
            <a:lvl1pPr algn="r">
              <a:defRPr sz="1200"/>
            </a:lvl1pPr>
          </a:lstStyle>
          <a:p>
            <a:fld id="{03F05CB2-3D6B-4C16-9B71-B13F3A1000A9}" type="datetimeFigureOut">
              <a:rPr lang="en-US" smtClean="0"/>
              <a:pPr/>
              <a:t>8/10/2015</a:t>
            </a:fld>
            <a:endParaRPr lang="en-US"/>
          </a:p>
        </p:txBody>
      </p:sp>
      <p:sp>
        <p:nvSpPr>
          <p:cNvPr id="4" name="Footer Placeholder 3"/>
          <p:cNvSpPr>
            <a:spLocks noGrp="1"/>
          </p:cNvSpPr>
          <p:nvPr>
            <p:ph type="ftr" sz="quarter" idx="2"/>
          </p:nvPr>
        </p:nvSpPr>
        <p:spPr>
          <a:xfrm>
            <a:off x="0" y="9120188"/>
            <a:ext cx="3170238" cy="4794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4143375" y="9120188"/>
            <a:ext cx="3170238" cy="479425"/>
          </a:xfrm>
          <a:prstGeom prst="rect">
            <a:avLst/>
          </a:prstGeom>
        </p:spPr>
        <p:txBody>
          <a:bodyPr vert="horz" lIns="91440" tIns="45720" rIns="91440" bIns="45720" rtlCol="0" anchor="b"/>
          <a:lstStyle>
            <a:lvl1pPr algn="r">
              <a:defRPr sz="1200"/>
            </a:lvl1pPr>
          </a:lstStyle>
          <a:p>
            <a:fld id="{8BEF9570-F760-478F-AFC6-87876FFF4E3E}" type="slidenum">
              <a:rPr lang="en-US" smtClean="0"/>
              <a:pPr/>
              <a:t>‹#›</a:t>
            </a:fld>
            <a:endParaRPr lang="en-US"/>
          </a:p>
        </p:txBody>
      </p:sp>
    </p:spTree>
    <p:extLst>
      <p:ext uri="{BB962C8B-B14F-4D97-AF65-F5344CB8AC3E}">
        <p14:creationId xmlns:p14="http://schemas.microsoft.com/office/powerpoint/2010/main" val="18980920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70238" cy="4794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143375" y="0"/>
            <a:ext cx="3170238" cy="479425"/>
          </a:xfrm>
          <a:prstGeom prst="rect">
            <a:avLst/>
          </a:prstGeom>
        </p:spPr>
        <p:txBody>
          <a:bodyPr vert="horz" lIns="91440" tIns="45720" rIns="91440" bIns="45720" rtlCol="0"/>
          <a:lstStyle>
            <a:lvl1pPr algn="r">
              <a:defRPr sz="1200"/>
            </a:lvl1pPr>
          </a:lstStyle>
          <a:p>
            <a:fld id="{81E5522C-614B-4C3C-B35D-002EC2CA36E6}" type="datetimeFigureOut">
              <a:rPr lang="en-US" smtClean="0"/>
              <a:pPr/>
              <a:t>8/10/2015</a:t>
            </a:fld>
            <a:endParaRPr lang="en-US"/>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31838" y="4560888"/>
            <a:ext cx="5851525" cy="431958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120188"/>
            <a:ext cx="3170238" cy="4794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143375" y="9120188"/>
            <a:ext cx="3170238" cy="479425"/>
          </a:xfrm>
          <a:prstGeom prst="rect">
            <a:avLst/>
          </a:prstGeom>
        </p:spPr>
        <p:txBody>
          <a:bodyPr vert="horz" lIns="91440" tIns="45720" rIns="91440" bIns="45720" rtlCol="0" anchor="b"/>
          <a:lstStyle>
            <a:lvl1pPr algn="r">
              <a:defRPr sz="1200"/>
            </a:lvl1pPr>
          </a:lstStyle>
          <a:p>
            <a:fld id="{B7C413E4-F961-4296-998E-ECEBCC811F17}" type="slidenum">
              <a:rPr lang="en-US" smtClean="0"/>
              <a:pPr/>
              <a:t>‹#›</a:t>
            </a:fld>
            <a:endParaRPr lang="en-US"/>
          </a:p>
        </p:txBody>
      </p:sp>
    </p:spTree>
    <p:extLst>
      <p:ext uri="{BB962C8B-B14F-4D97-AF65-F5344CB8AC3E}">
        <p14:creationId xmlns:p14="http://schemas.microsoft.com/office/powerpoint/2010/main" val="11166958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7C413E4-F961-4296-998E-ECEBCC811F17}" type="slidenum">
              <a:rPr lang="en-US" smtClean="0"/>
              <a:pPr/>
              <a:t>1</a:t>
            </a:fld>
            <a:endParaRPr lang="en-US"/>
          </a:p>
        </p:txBody>
      </p:sp>
    </p:spTree>
    <p:extLst>
      <p:ext uri="{BB962C8B-B14F-4D97-AF65-F5344CB8AC3E}">
        <p14:creationId xmlns:p14="http://schemas.microsoft.com/office/powerpoint/2010/main" val="27019957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7C413E4-F961-4296-998E-ECEBCC811F17}" type="slidenum">
              <a:rPr lang="en-US" smtClean="0"/>
              <a:pPr/>
              <a:t>3</a:t>
            </a:fld>
            <a:endParaRPr lang="en-US"/>
          </a:p>
        </p:txBody>
      </p:sp>
    </p:spTree>
    <p:extLst>
      <p:ext uri="{BB962C8B-B14F-4D97-AF65-F5344CB8AC3E}">
        <p14:creationId xmlns:p14="http://schemas.microsoft.com/office/powerpoint/2010/main" val="264950527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19.gif"/><Relationship Id="rId3" Type="http://schemas.openxmlformats.org/officeDocument/2006/relationships/slide" Target="../slides/slide3.xml"/><Relationship Id="rId7" Type="http://schemas.openxmlformats.org/officeDocument/2006/relationships/image" Target="../media/image18.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17.png"/><Relationship Id="rId5" Type="http://schemas.openxmlformats.org/officeDocument/2006/relationships/image" Target="../media/image16.gif"/><Relationship Id="rId4" Type="http://schemas.openxmlformats.org/officeDocument/2006/relationships/image" Target="../media/image15.gif"/></Relationships>
</file>

<file path=ppt/slideLayouts/_rels/slideLayout16.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29.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8" Type="http://schemas.openxmlformats.org/officeDocument/2006/relationships/hyperlink" Target="https://www.facebook.com/pages/Powerpoint-Gaming/480877018686873?ref=hl" TargetMode="External"/><Relationship Id="rId13" Type="http://schemas.openxmlformats.org/officeDocument/2006/relationships/image" Target="../media/image35.png"/><Relationship Id="rId18" Type="http://schemas.openxmlformats.org/officeDocument/2006/relationships/image" Target="../media/image40.png"/><Relationship Id="rId3" Type="http://schemas.openxmlformats.org/officeDocument/2006/relationships/hyperlink" Target="http://www.teacherspayteachers.com/Store/Powerpoint-Gaming" TargetMode="External"/><Relationship Id="rId21" Type="http://schemas.openxmlformats.org/officeDocument/2006/relationships/image" Target="../media/image43.png"/><Relationship Id="rId7" Type="http://schemas.openxmlformats.org/officeDocument/2006/relationships/hyperlink" Target="http://powerpointgaming101.blogspot.com/" TargetMode="External"/><Relationship Id="rId12" Type="http://schemas.openxmlformats.org/officeDocument/2006/relationships/image" Target="../media/image34.png"/><Relationship Id="rId17" Type="http://schemas.openxmlformats.org/officeDocument/2006/relationships/image" Target="../media/image39.png"/><Relationship Id="rId2" Type="http://schemas.openxmlformats.org/officeDocument/2006/relationships/image" Target="../media/image3.png"/><Relationship Id="rId16" Type="http://schemas.openxmlformats.org/officeDocument/2006/relationships/image" Target="../media/image38.png"/><Relationship Id="rId20" Type="http://schemas.openxmlformats.org/officeDocument/2006/relationships/image" Target="../media/image42.png"/><Relationship Id="rId1" Type="http://schemas.openxmlformats.org/officeDocument/2006/relationships/slideMaster" Target="../slideMasters/slideMaster1.xml"/><Relationship Id="rId6" Type="http://schemas.openxmlformats.org/officeDocument/2006/relationships/hyperlink" Target="http://www.youtube.com/channel/UCHpr9KKs7P7xoDq3SnN1PQg" TargetMode="External"/><Relationship Id="rId11" Type="http://schemas.openxmlformats.org/officeDocument/2006/relationships/image" Target="../media/image33.png"/><Relationship Id="rId5" Type="http://schemas.openxmlformats.org/officeDocument/2006/relationships/hyperlink" Target="https://www.bloglovin.com/powerpointgaming" TargetMode="External"/><Relationship Id="rId15" Type="http://schemas.openxmlformats.org/officeDocument/2006/relationships/image" Target="../media/image37.png"/><Relationship Id="rId10" Type="http://schemas.openxmlformats.org/officeDocument/2006/relationships/image" Target="../media/image32.png"/><Relationship Id="rId19" Type="http://schemas.openxmlformats.org/officeDocument/2006/relationships/image" Target="../media/image41.png"/><Relationship Id="rId4" Type="http://schemas.openxmlformats.org/officeDocument/2006/relationships/hyperlink" Target="http://www.pinterest.com/PPTgaming/powerpoint-gaming-products/" TargetMode="External"/><Relationship Id="rId9" Type="http://schemas.openxmlformats.org/officeDocument/2006/relationships/image" Target="../media/image31.png"/><Relationship Id="rId14" Type="http://schemas.openxmlformats.org/officeDocument/2006/relationships/image" Target="../media/image36.png"/><Relationship Id="rId22" Type="http://schemas.openxmlformats.org/officeDocument/2006/relationships/image" Target="../media/image44.jpeg"/></Relationships>
</file>

<file path=ppt/slideLayouts/_rels/slideLayout28.xml.rels><?xml version="1.0" encoding="UTF-8" standalone="yes"?>
<Relationships xmlns="http://schemas.openxmlformats.org/package/2006/relationships"><Relationship Id="rId3" Type="http://schemas.openxmlformats.org/officeDocument/2006/relationships/hyperlink" Target="http://www.teacherspayteachers.com/Product/Yearly-Powerpoint-Game-License-1412215" TargetMode="External"/><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46.png"/><Relationship Id="rId5" Type="http://schemas.openxmlformats.org/officeDocument/2006/relationships/hyperlink" Target="http://www.teacherspayteachers.com/Product/Permanent-Powerpoint-Game-License-1412405" TargetMode="External"/><Relationship Id="rId4" Type="http://schemas.openxmlformats.org/officeDocument/2006/relationships/image" Target="../media/image45.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0897" name="Picture 1"/>
          <p:cNvPicPr>
            <a:picLocks noChangeAspect="1" noChangeArrowheads="1"/>
          </p:cNvPicPr>
          <p:nvPr userDrawn="1"/>
        </p:nvPicPr>
        <p:blipFill>
          <a:blip r:embed="rId2" cstate="print"/>
          <a:srcRect/>
          <a:stretch>
            <a:fillRect/>
          </a:stretch>
        </p:blipFill>
        <p:spPr bwMode="auto">
          <a:xfrm>
            <a:off x="0" y="0"/>
            <a:ext cx="9144000" cy="6858000"/>
          </a:xfrm>
          <a:prstGeom prst="rect">
            <a:avLst/>
          </a:prstGeom>
          <a:noFill/>
          <a:ln w="9525">
            <a:noFill/>
            <a:miter lim="800000"/>
            <a:headEnd/>
            <a:tailEnd/>
          </a:ln>
        </p:spPr>
      </p:pic>
      <p:pic>
        <p:nvPicPr>
          <p:cNvPr id="7" name="Picture 6" descr="Go Signal 2.png">
            <a:hlinkClick r:id="" action="ppaction://hlinkshowjump?jump=nextslide"/>
          </p:cNvPr>
          <p:cNvPicPr>
            <a:picLocks noChangeAspect="1"/>
          </p:cNvPicPr>
          <p:nvPr userDrawn="1"/>
        </p:nvPicPr>
        <p:blipFill>
          <a:blip r:embed="rId3" cstate="print"/>
          <a:stretch>
            <a:fillRect/>
          </a:stretch>
        </p:blipFill>
        <p:spPr>
          <a:xfrm>
            <a:off x="7010400" y="4038600"/>
            <a:ext cx="1143000" cy="1143380"/>
          </a:xfrm>
          <a:prstGeom prst="rect">
            <a:avLst/>
          </a:prstGeom>
        </p:spPr>
      </p:pic>
      <p:sp>
        <p:nvSpPr>
          <p:cNvPr id="12" name="TextBox 11"/>
          <p:cNvSpPr txBox="1"/>
          <p:nvPr userDrawn="1"/>
        </p:nvSpPr>
        <p:spPr>
          <a:xfrm>
            <a:off x="304800" y="381000"/>
            <a:ext cx="8458200" cy="2554545"/>
          </a:xfrm>
          <a:prstGeom prst="rect">
            <a:avLst/>
          </a:prstGeom>
          <a:noFill/>
        </p:spPr>
        <p:txBody>
          <a:bodyPr wrap="square" rtlCol="0">
            <a:spAutoFit/>
          </a:bodyPr>
          <a:lstStyle/>
          <a:p>
            <a:pPr algn="r"/>
            <a:r>
              <a:rPr lang="en-US" sz="8000" dirty="0" smtClean="0">
                <a:ln>
                  <a:solidFill>
                    <a:sysClr val="windowText" lastClr="000000"/>
                  </a:solidFill>
                </a:ln>
                <a:solidFill>
                  <a:schemeClr val="bg1"/>
                </a:solidFill>
                <a:effectLst>
                  <a:glow rad="228600">
                    <a:schemeClr val="accent6">
                      <a:satMod val="175000"/>
                      <a:alpha val="40000"/>
                    </a:schemeClr>
                  </a:glow>
                  <a:outerShdw blurRad="38100" dist="38100" dir="2700000" algn="tl">
                    <a:srgbClr val="000000">
                      <a:alpha val="43137"/>
                    </a:srgbClr>
                  </a:outerShdw>
                </a:effectLst>
                <a:latin typeface="Mail Ray Stuff" pitchFamily="2" charset="0"/>
                <a:ea typeface="ChunkyTree" pitchFamily="2" charset="0"/>
              </a:rPr>
              <a:t>Ghostly</a:t>
            </a:r>
            <a:r>
              <a:rPr lang="en-US" sz="8000" dirty="0" smtClean="0">
                <a:effectLst>
                  <a:outerShdw blurRad="38100" dist="38100" dir="2700000" algn="tl">
                    <a:srgbClr val="000000">
                      <a:alpha val="43137"/>
                    </a:srgbClr>
                  </a:outerShdw>
                </a:effectLst>
                <a:latin typeface="Mail Ray Stuff" pitchFamily="2" charset="0"/>
              </a:rPr>
              <a:t> Subtraction</a:t>
            </a:r>
          </a:p>
          <a:p>
            <a:pPr algn="r"/>
            <a:r>
              <a:rPr lang="en-US" sz="8000" dirty="0" smtClean="0">
                <a:effectLst>
                  <a:outerShdw blurRad="38100" dist="38100" dir="2700000" algn="tl">
                    <a:srgbClr val="000000">
                      <a:alpha val="43137"/>
                    </a:srgbClr>
                  </a:outerShdw>
                </a:effectLst>
                <a:latin typeface="Mail Ray Stuff" pitchFamily="2" charset="0"/>
              </a:rPr>
              <a:t> Game</a:t>
            </a:r>
            <a:endParaRPr lang="en-US" sz="8000" dirty="0">
              <a:effectLst>
                <a:outerShdw blurRad="38100" dist="38100" dir="2700000" algn="tl">
                  <a:srgbClr val="000000">
                    <a:alpha val="43137"/>
                  </a:srgbClr>
                </a:outerShdw>
              </a:effectLst>
              <a:latin typeface="Mail Ray Stuff" pitchFamily="2" charset="0"/>
            </a:endParaRPr>
          </a:p>
        </p:txBody>
      </p:sp>
      <p:sp>
        <p:nvSpPr>
          <p:cNvPr id="13" name="TextBox 12"/>
          <p:cNvSpPr txBox="1"/>
          <p:nvPr userDrawn="1"/>
        </p:nvSpPr>
        <p:spPr>
          <a:xfrm>
            <a:off x="6324600" y="2895600"/>
            <a:ext cx="2514600" cy="1077218"/>
          </a:xfrm>
          <a:prstGeom prst="rect">
            <a:avLst/>
          </a:prstGeom>
          <a:noFill/>
        </p:spPr>
        <p:txBody>
          <a:bodyPr wrap="square" rtlCol="0">
            <a:spAutoFit/>
          </a:bodyPr>
          <a:lstStyle/>
          <a:p>
            <a:pPr algn="ctr"/>
            <a:r>
              <a:rPr lang="en-US" sz="3200" dirty="0" smtClean="0">
                <a:ln>
                  <a:solidFill>
                    <a:schemeClr val="tx1"/>
                  </a:solidFill>
                </a:ln>
                <a:solidFill>
                  <a:schemeClr val="bg1"/>
                </a:solidFill>
                <a:effectLst>
                  <a:outerShdw blurRad="38100" dist="38100" dir="2700000" algn="tl">
                    <a:srgbClr val="000000">
                      <a:alpha val="43137"/>
                    </a:srgbClr>
                  </a:outerShdw>
                </a:effectLst>
                <a:latin typeface="ChunkyTree" pitchFamily="2" charset="0"/>
                <a:ea typeface="ChunkyTree" pitchFamily="2" charset="0"/>
              </a:rPr>
              <a:t>Subtracting within 20</a:t>
            </a:r>
            <a:endParaRPr lang="en-US" sz="3200" dirty="0">
              <a:ln>
                <a:solidFill>
                  <a:schemeClr val="tx1"/>
                </a:solidFill>
              </a:ln>
              <a:solidFill>
                <a:schemeClr val="bg1"/>
              </a:solidFill>
              <a:effectLst>
                <a:outerShdw blurRad="38100" dist="38100" dir="2700000" algn="tl">
                  <a:srgbClr val="000000">
                    <a:alpha val="43137"/>
                  </a:srgbClr>
                </a:outerShdw>
              </a:effectLst>
              <a:latin typeface="ChunkyTree" pitchFamily="2" charset="0"/>
              <a:ea typeface="ChunkyTree" pitchFamily="2" charset="0"/>
            </a:endParaRPr>
          </a:p>
        </p:txBody>
      </p:sp>
      <p:sp>
        <p:nvSpPr>
          <p:cNvPr id="16" name="TextBox 15"/>
          <p:cNvSpPr txBox="1"/>
          <p:nvPr userDrawn="1"/>
        </p:nvSpPr>
        <p:spPr>
          <a:xfrm>
            <a:off x="304800" y="6400800"/>
            <a:ext cx="1447800" cy="215444"/>
          </a:xfrm>
          <a:prstGeom prst="rect">
            <a:avLst/>
          </a:prstGeom>
          <a:noFill/>
        </p:spPr>
        <p:txBody>
          <a:bodyPr wrap="square" rtlCol="0">
            <a:spAutoFit/>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US" sz="800" dirty="0" smtClean="0">
                <a:solidFill>
                  <a:schemeClr val="tx1"/>
                </a:solidFill>
              </a:rPr>
              <a:t>© 2014 Powerpoint Gaming</a:t>
            </a:r>
            <a:endParaRPr lang="en-US" sz="800" dirty="0">
              <a:solidFill>
                <a:schemeClr val="tx1"/>
              </a:solidFill>
            </a:endParaRPr>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5">
    <p:spTree>
      <p:nvGrpSpPr>
        <p:cNvPr id="1" name=""/>
        <p:cNvGrpSpPr/>
        <p:nvPr/>
      </p:nvGrpSpPr>
      <p:grpSpPr>
        <a:xfrm>
          <a:off x="0" y="0"/>
          <a:ext cx="0" cy="0"/>
          <a:chOff x="0" y="0"/>
          <a:chExt cx="0" cy="0"/>
        </a:xfrm>
      </p:grpSpPr>
      <p:pic>
        <p:nvPicPr>
          <p:cNvPr id="67586" name="Picture 2"/>
          <p:cNvPicPr>
            <a:picLocks noChangeAspect="1" noChangeArrowheads="1"/>
          </p:cNvPicPr>
          <p:nvPr userDrawn="1"/>
        </p:nvPicPr>
        <p:blipFill>
          <a:blip r:embed="rId2" cstate="print"/>
          <a:srcRect/>
          <a:stretch>
            <a:fillRect/>
          </a:stretch>
        </p:blipFill>
        <p:spPr bwMode="auto">
          <a:xfrm>
            <a:off x="0" y="0"/>
            <a:ext cx="9163050" cy="6877050"/>
          </a:xfrm>
          <a:prstGeom prst="rect">
            <a:avLst/>
          </a:prstGeom>
          <a:noFill/>
          <a:ln w="9525">
            <a:noFill/>
            <a:miter lim="800000"/>
            <a:headEnd/>
            <a:tailEnd/>
          </a:ln>
        </p:spPr>
      </p:pic>
      <p:sp>
        <p:nvSpPr>
          <p:cNvPr id="6" name="TextBox 5">
            <a:hlinkClick r:id="rId3" action="ppaction://hlinksldjump"/>
          </p:cNvPr>
          <p:cNvSpPr txBox="1"/>
          <p:nvPr userDrawn="1"/>
        </p:nvSpPr>
        <p:spPr>
          <a:xfrm>
            <a:off x="3200400" y="5486400"/>
            <a:ext cx="2667000" cy="715089"/>
          </a:xfrm>
          <a:prstGeom prst="roundRect">
            <a:avLst/>
          </a:prstGeom>
          <a:solidFill>
            <a:srgbClr val="FF6600"/>
          </a:solidFill>
        </p:spPr>
        <p:style>
          <a:lnRef idx="3">
            <a:schemeClr val="lt1"/>
          </a:lnRef>
          <a:fillRef idx="1">
            <a:schemeClr val="dk1"/>
          </a:fillRef>
          <a:effectRef idx="1">
            <a:schemeClr val="dk1"/>
          </a:effectRef>
          <a:fontRef idx="minor">
            <a:schemeClr val="lt1"/>
          </a:fontRef>
        </p:style>
        <p:txBody>
          <a:bodyPr wrap="square" anchor="ctr">
            <a:spAutoFit/>
          </a:bodyPr>
          <a:lstStyle/>
          <a:p>
            <a:pPr algn="ctr" fontAlgn="auto">
              <a:spcBef>
                <a:spcPts val="0"/>
              </a:spcBef>
              <a:spcAft>
                <a:spcPts val="0"/>
              </a:spcAft>
              <a:defRPr/>
            </a:pPr>
            <a:r>
              <a:rPr lang="en-US" sz="3600" dirty="0">
                <a:ln>
                  <a:solidFill>
                    <a:sysClr val="windowText" lastClr="000000"/>
                  </a:solidFill>
                </a:ln>
                <a:solidFill>
                  <a:schemeClr val="bg1"/>
                </a:solidFill>
                <a:effectLst>
                  <a:outerShdw blurRad="38100" dist="38100" dir="2700000" algn="tl">
                    <a:srgbClr val="000000">
                      <a:alpha val="43137"/>
                    </a:srgbClr>
                  </a:outerShdw>
                </a:effectLst>
                <a:latin typeface="Mail Ray Stuff" pitchFamily="2" charset="0"/>
              </a:rPr>
              <a:t>Scoreboard</a:t>
            </a:r>
            <a:endParaRPr lang="en-US" sz="2800" dirty="0">
              <a:ln>
                <a:solidFill>
                  <a:sysClr val="windowText" lastClr="000000"/>
                </a:solidFill>
              </a:ln>
              <a:solidFill>
                <a:schemeClr val="bg1"/>
              </a:solidFill>
              <a:effectLst>
                <a:outerShdw blurRad="38100" dist="38100" dir="2700000" algn="tl">
                  <a:srgbClr val="000000">
                    <a:alpha val="43137"/>
                  </a:srgbClr>
                </a:outerShdw>
              </a:effectLst>
              <a:latin typeface="Mail Ray Stuff" pitchFamily="2" charset="0"/>
            </a:endParaRPr>
          </a:p>
        </p:txBody>
      </p:sp>
      <p:sp>
        <p:nvSpPr>
          <p:cNvPr id="7" name="TextBox 6"/>
          <p:cNvSpPr txBox="1"/>
          <p:nvPr userDrawn="1"/>
        </p:nvSpPr>
        <p:spPr>
          <a:xfrm>
            <a:off x="914400" y="249705"/>
            <a:ext cx="7315200" cy="1107996"/>
          </a:xfrm>
          <a:prstGeom prst="rect">
            <a:avLst/>
          </a:prstGeom>
          <a:noFill/>
          <a:ln>
            <a:noFill/>
          </a:ln>
        </p:spPr>
        <p:txBody>
          <a:bodyPr wrap="square" rtlCol="0" anchor="ctr">
            <a:spAutoFit/>
          </a:bodyPr>
          <a:lstStyle/>
          <a:p>
            <a:pPr algn="ctr"/>
            <a:r>
              <a:rPr lang="en-US" sz="6600" dirty="0" smtClean="0">
                <a:ln w="28575">
                  <a:solidFill>
                    <a:sysClr val="windowText" lastClr="000000"/>
                  </a:solidFill>
                </a:ln>
                <a:solidFill>
                  <a:schemeClr val="bg1"/>
                </a:solidFill>
                <a:effectLst>
                  <a:outerShdw blurRad="38100" dist="38100" dir="2700000" algn="tl">
                    <a:srgbClr val="000000">
                      <a:alpha val="43137"/>
                    </a:srgbClr>
                  </a:outerShdw>
                </a:effectLst>
                <a:latin typeface="Mail Ray Stuff" pitchFamily="2" charset="0"/>
                <a:ea typeface="BoldDots" pitchFamily="2" charset="0"/>
              </a:rPr>
              <a:t>Question 5</a:t>
            </a:r>
            <a:endParaRPr lang="en-US" sz="6600" dirty="0">
              <a:ln w="28575">
                <a:solidFill>
                  <a:sysClr val="windowText" lastClr="000000"/>
                </a:solidFill>
              </a:ln>
              <a:solidFill>
                <a:schemeClr val="bg1"/>
              </a:solidFill>
              <a:effectLst>
                <a:outerShdw blurRad="38100" dist="38100" dir="2700000" algn="tl">
                  <a:srgbClr val="000000">
                    <a:alpha val="43137"/>
                  </a:srgbClr>
                </a:outerShdw>
              </a:effectLst>
              <a:latin typeface="Mail Ray Stuff" pitchFamily="2" charset="0"/>
              <a:ea typeface="BoldDots" pitchFamily="2" charset="0"/>
            </a:endParaRPr>
          </a:p>
        </p:txBody>
      </p:sp>
      <p:sp>
        <p:nvSpPr>
          <p:cNvPr id="5" name="TextBox 4"/>
          <p:cNvSpPr txBox="1"/>
          <p:nvPr userDrawn="1"/>
        </p:nvSpPr>
        <p:spPr>
          <a:xfrm>
            <a:off x="304800" y="6400800"/>
            <a:ext cx="1447800" cy="215444"/>
          </a:xfrm>
          <a:prstGeom prst="rect">
            <a:avLst/>
          </a:prstGeom>
          <a:noFill/>
        </p:spPr>
        <p:txBody>
          <a:bodyPr wrap="square" rtlCol="0">
            <a:spAutoFit/>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US" sz="800" dirty="0" smtClean="0">
                <a:solidFill>
                  <a:schemeClr val="tx1"/>
                </a:solidFill>
              </a:rPr>
              <a:t>© 2014 Powerpoint Gaming</a:t>
            </a:r>
            <a:endParaRPr lang="en-US" sz="800" dirty="0">
              <a:solidFill>
                <a:schemeClr val="tx1"/>
              </a:solidFill>
            </a:endParaRPr>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Q6">
    <p:spTree>
      <p:nvGrpSpPr>
        <p:cNvPr id="1" name=""/>
        <p:cNvGrpSpPr/>
        <p:nvPr/>
      </p:nvGrpSpPr>
      <p:grpSpPr>
        <a:xfrm>
          <a:off x="0" y="0"/>
          <a:ext cx="0" cy="0"/>
          <a:chOff x="0" y="0"/>
          <a:chExt cx="0" cy="0"/>
        </a:xfrm>
      </p:grpSpPr>
      <p:pic>
        <p:nvPicPr>
          <p:cNvPr id="68610" name="Picture 2"/>
          <p:cNvPicPr>
            <a:picLocks noChangeAspect="1" noChangeArrowheads="1"/>
          </p:cNvPicPr>
          <p:nvPr userDrawn="1"/>
        </p:nvPicPr>
        <p:blipFill>
          <a:blip r:embed="rId2" cstate="print"/>
          <a:srcRect/>
          <a:stretch>
            <a:fillRect/>
          </a:stretch>
        </p:blipFill>
        <p:spPr bwMode="auto">
          <a:xfrm>
            <a:off x="0" y="0"/>
            <a:ext cx="9163050" cy="6877050"/>
          </a:xfrm>
          <a:prstGeom prst="rect">
            <a:avLst/>
          </a:prstGeom>
          <a:noFill/>
          <a:ln w="9525">
            <a:noFill/>
            <a:miter lim="800000"/>
            <a:headEnd/>
            <a:tailEnd/>
          </a:ln>
        </p:spPr>
      </p:pic>
      <p:sp>
        <p:nvSpPr>
          <p:cNvPr id="6" name="TextBox 5">
            <a:hlinkClick r:id="rId3" action="ppaction://hlinksldjump"/>
          </p:cNvPr>
          <p:cNvSpPr txBox="1"/>
          <p:nvPr userDrawn="1"/>
        </p:nvSpPr>
        <p:spPr>
          <a:xfrm>
            <a:off x="3200400" y="5486400"/>
            <a:ext cx="2667000" cy="715089"/>
          </a:xfrm>
          <a:prstGeom prst="roundRect">
            <a:avLst/>
          </a:prstGeom>
          <a:solidFill>
            <a:srgbClr val="FF6600"/>
          </a:solidFill>
        </p:spPr>
        <p:style>
          <a:lnRef idx="3">
            <a:schemeClr val="lt1"/>
          </a:lnRef>
          <a:fillRef idx="1">
            <a:schemeClr val="dk1"/>
          </a:fillRef>
          <a:effectRef idx="1">
            <a:schemeClr val="dk1"/>
          </a:effectRef>
          <a:fontRef idx="minor">
            <a:schemeClr val="lt1"/>
          </a:fontRef>
        </p:style>
        <p:txBody>
          <a:bodyPr wrap="square" anchor="ctr">
            <a:spAutoFit/>
          </a:bodyPr>
          <a:lstStyle/>
          <a:p>
            <a:pPr algn="ctr" fontAlgn="auto">
              <a:spcBef>
                <a:spcPts val="0"/>
              </a:spcBef>
              <a:spcAft>
                <a:spcPts val="0"/>
              </a:spcAft>
              <a:defRPr/>
            </a:pPr>
            <a:r>
              <a:rPr lang="en-US" sz="3600" dirty="0">
                <a:ln>
                  <a:solidFill>
                    <a:sysClr val="windowText" lastClr="000000"/>
                  </a:solidFill>
                </a:ln>
                <a:solidFill>
                  <a:schemeClr val="bg1"/>
                </a:solidFill>
                <a:effectLst>
                  <a:outerShdw blurRad="38100" dist="38100" dir="2700000" algn="tl">
                    <a:srgbClr val="000000">
                      <a:alpha val="43137"/>
                    </a:srgbClr>
                  </a:outerShdw>
                </a:effectLst>
                <a:latin typeface="Mail Ray Stuff" pitchFamily="2" charset="0"/>
              </a:rPr>
              <a:t>Scoreboard</a:t>
            </a:r>
            <a:endParaRPr lang="en-US" sz="2800" dirty="0">
              <a:ln>
                <a:solidFill>
                  <a:sysClr val="windowText" lastClr="000000"/>
                </a:solidFill>
              </a:ln>
              <a:solidFill>
                <a:schemeClr val="bg1"/>
              </a:solidFill>
              <a:effectLst>
                <a:outerShdw blurRad="38100" dist="38100" dir="2700000" algn="tl">
                  <a:srgbClr val="000000">
                    <a:alpha val="43137"/>
                  </a:srgbClr>
                </a:outerShdw>
              </a:effectLst>
              <a:latin typeface="Mail Ray Stuff" pitchFamily="2" charset="0"/>
            </a:endParaRPr>
          </a:p>
        </p:txBody>
      </p:sp>
      <p:sp>
        <p:nvSpPr>
          <p:cNvPr id="7" name="TextBox 6"/>
          <p:cNvSpPr txBox="1"/>
          <p:nvPr userDrawn="1"/>
        </p:nvSpPr>
        <p:spPr>
          <a:xfrm>
            <a:off x="914400" y="249705"/>
            <a:ext cx="7315200" cy="1107996"/>
          </a:xfrm>
          <a:prstGeom prst="rect">
            <a:avLst/>
          </a:prstGeom>
          <a:noFill/>
          <a:ln>
            <a:noFill/>
          </a:ln>
        </p:spPr>
        <p:txBody>
          <a:bodyPr wrap="square" rtlCol="0" anchor="ctr">
            <a:spAutoFit/>
          </a:bodyPr>
          <a:lstStyle/>
          <a:p>
            <a:pPr algn="ctr"/>
            <a:r>
              <a:rPr lang="en-US" sz="6600" dirty="0" smtClean="0">
                <a:ln w="28575">
                  <a:solidFill>
                    <a:sysClr val="windowText" lastClr="000000"/>
                  </a:solidFill>
                </a:ln>
                <a:solidFill>
                  <a:schemeClr val="bg1"/>
                </a:solidFill>
                <a:effectLst>
                  <a:outerShdw blurRad="38100" dist="38100" dir="2700000" algn="tl">
                    <a:srgbClr val="000000">
                      <a:alpha val="43137"/>
                    </a:srgbClr>
                  </a:outerShdw>
                </a:effectLst>
                <a:latin typeface="Mail Ray Stuff" pitchFamily="2" charset="0"/>
                <a:ea typeface="BoldDots" pitchFamily="2" charset="0"/>
              </a:rPr>
              <a:t>Question 6</a:t>
            </a:r>
            <a:endParaRPr lang="en-US" sz="6600" dirty="0">
              <a:ln w="28575">
                <a:solidFill>
                  <a:sysClr val="windowText" lastClr="000000"/>
                </a:solidFill>
              </a:ln>
              <a:solidFill>
                <a:schemeClr val="bg1"/>
              </a:solidFill>
              <a:effectLst>
                <a:outerShdw blurRad="38100" dist="38100" dir="2700000" algn="tl">
                  <a:srgbClr val="000000">
                    <a:alpha val="43137"/>
                  </a:srgbClr>
                </a:outerShdw>
              </a:effectLst>
              <a:latin typeface="Mail Ray Stuff" pitchFamily="2" charset="0"/>
              <a:ea typeface="BoldDots" pitchFamily="2" charset="0"/>
            </a:endParaRPr>
          </a:p>
        </p:txBody>
      </p:sp>
      <p:sp>
        <p:nvSpPr>
          <p:cNvPr id="5" name="TextBox 4"/>
          <p:cNvSpPr txBox="1"/>
          <p:nvPr userDrawn="1"/>
        </p:nvSpPr>
        <p:spPr>
          <a:xfrm>
            <a:off x="304800" y="6400800"/>
            <a:ext cx="1447800" cy="215444"/>
          </a:xfrm>
          <a:prstGeom prst="rect">
            <a:avLst/>
          </a:prstGeom>
          <a:noFill/>
        </p:spPr>
        <p:txBody>
          <a:bodyPr wrap="square" rtlCol="0">
            <a:spAutoFit/>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US" sz="800" dirty="0" smtClean="0">
                <a:solidFill>
                  <a:schemeClr val="tx1"/>
                </a:solidFill>
              </a:rPr>
              <a:t>© 2014 Powerpoint Gaming</a:t>
            </a:r>
            <a:endParaRPr lang="en-US" sz="800" dirty="0">
              <a:solidFill>
                <a:schemeClr val="tx1"/>
              </a:solidFill>
            </a:endParaRPr>
          </a:p>
        </p:txBody>
      </p:sp>
    </p:spTree>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Q7">
    <p:spTree>
      <p:nvGrpSpPr>
        <p:cNvPr id="1" name=""/>
        <p:cNvGrpSpPr/>
        <p:nvPr/>
      </p:nvGrpSpPr>
      <p:grpSpPr>
        <a:xfrm>
          <a:off x="0" y="0"/>
          <a:ext cx="0" cy="0"/>
          <a:chOff x="0" y="0"/>
          <a:chExt cx="0" cy="0"/>
        </a:xfrm>
      </p:grpSpPr>
      <p:pic>
        <p:nvPicPr>
          <p:cNvPr id="69634" name="Picture 2"/>
          <p:cNvPicPr>
            <a:picLocks noChangeAspect="1" noChangeArrowheads="1"/>
          </p:cNvPicPr>
          <p:nvPr userDrawn="1"/>
        </p:nvPicPr>
        <p:blipFill>
          <a:blip r:embed="rId2" cstate="print"/>
          <a:srcRect/>
          <a:stretch>
            <a:fillRect/>
          </a:stretch>
        </p:blipFill>
        <p:spPr bwMode="auto">
          <a:xfrm>
            <a:off x="0" y="0"/>
            <a:ext cx="9163050" cy="6877050"/>
          </a:xfrm>
          <a:prstGeom prst="rect">
            <a:avLst/>
          </a:prstGeom>
          <a:noFill/>
          <a:ln w="9525">
            <a:noFill/>
            <a:miter lim="800000"/>
            <a:headEnd/>
            <a:tailEnd/>
          </a:ln>
        </p:spPr>
      </p:pic>
      <p:sp>
        <p:nvSpPr>
          <p:cNvPr id="6" name="TextBox 5">
            <a:hlinkClick r:id="rId3" action="ppaction://hlinksldjump"/>
          </p:cNvPr>
          <p:cNvSpPr txBox="1"/>
          <p:nvPr userDrawn="1"/>
        </p:nvSpPr>
        <p:spPr>
          <a:xfrm>
            <a:off x="3200400" y="5486400"/>
            <a:ext cx="2667000" cy="715089"/>
          </a:xfrm>
          <a:prstGeom prst="roundRect">
            <a:avLst/>
          </a:prstGeom>
          <a:solidFill>
            <a:srgbClr val="FF6600"/>
          </a:solidFill>
        </p:spPr>
        <p:style>
          <a:lnRef idx="3">
            <a:schemeClr val="lt1"/>
          </a:lnRef>
          <a:fillRef idx="1">
            <a:schemeClr val="dk1"/>
          </a:fillRef>
          <a:effectRef idx="1">
            <a:schemeClr val="dk1"/>
          </a:effectRef>
          <a:fontRef idx="minor">
            <a:schemeClr val="lt1"/>
          </a:fontRef>
        </p:style>
        <p:txBody>
          <a:bodyPr wrap="square" anchor="ctr">
            <a:spAutoFit/>
          </a:bodyPr>
          <a:lstStyle/>
          <a:p>
            <a:pPr algn="ctr" fontAlgn="auto">
              <a:spcBef>
                <a:spcPts val="0"/>
              </a:spcBef>
              <a:spcAft>
                <a:spcPts val="0"/>
              </a:spcAft>
              <a:defRPr/>
            </a:pPr>
            <a:r>
              <a:rPr lang="en-US" sz="3600" dirty="0">
                <a:ln>
                  <a:solidFill>
                    <a:sysClr val="windowText" lastClr="000000"/>
                  </a:solidFill>
                </a:ln>
                <a:solidFill>
                  <a:schemeClr val="bg1"/>
                </a:solidFill>
                <a:effectLst>
                  <a:outerShdw blurRad="38100" dist="38100" dir="2700000" algn="tl">
                    <a:srgbClr val="000000">
                      <a:alpha val="43137"/>
                    </a:srgbClr>
                  </a:outerShdw>
                </a:effectLst>
                <a:latin typeface="Mail Ray Stuff" pitchFamily="2" charset="0"/>
              </a:rPr>
              <a:t>Scoreboard</a:t>
            </a:r>
            <a:endParaRPr lang="en-US" sz="2800" dirty="0">
              <a:ln>
                <a:solidFill>
                  <a:sysClr val="windowText" lastClr="000000"/>
                </a:solidFill>
              </a:ln>
              <a:solidFill>
                <a:schemeClr val="bg1"/>
              </a:solidFill>
              <a:effectLst>
                <a:outerShdw blurRad="38100" dist="38100" dir="2700000" algn="tl">
                  <a:srgbClr val="000000">
                    <a:alpha val="43137"/>
                  </a:srgbClr>
                </a:outerShdw>
              </a:effectLst>
              <a:latin typeface="Mail Ray Stuff" pitchFamily="2" charset="0"/>
            </a:endParaRPr>
          </a:p>
        </p:txBody>
      </p:sp>
      <p:sp>
        <p:nvSpPr>
          <p:cNvPr id="7" name="TextBox 6"/>
          <p:cNvSpPr txBox="1"/>
          <p:nvPr userDrawn="1"/>
        </p:nvSpPr>
        <p:spPr>
          <a:xfrm>
            <a:off x="914400" y="249705"/>
            <a:ext cx="7315200" cy="1107996"/>
          </a:xfrm>
          <a:prstGeom prst="rect">
            <a:avLst/>
          </a:prstGeom>
          <a:noFill/>
          <a:ln>
            <a:noFill/>
          </a:ln>
        </p:spPr>
        <p:txBody>
          <a:bodyPr wrap="square" rtlCol="0" anchor="ctr">
            <a:spAutoFit/>
          </a:bodyPr>
          <a:lstStyle/>
          <a:p>
            <a:pPr algn="ctr"/>
            <a:r>
              <a:rPr lang="en-US" sz="6600" dirty="0" smtClean="0">
                <a:ln w="28575">
                  <a:solidFill>
                    <a:sysClr val="windowText" lastClr="000000"/>
                  </a:solidFill>
                </a:ln>
                <a:solidFill>
                  <a:schemeClr val="bg1"/>
                </a:solidFill>
                <a:effectLst>
                  <a:outerShdw blurRad="38100" dist="38100" dir="2700000" algn="tl">
                    <a:srgbClr val="000000">
                      <a:alpha val="43137"/>
                    </a:srgbClr>
                  </a:outerShdw>
                </a:effectLst>
                <a:latin typeface="Mail Ray Stuff" pitchFamily="2" charset="0"/>
                <a:ea typeface="BoldDots" pitchFamily="2" charset="0"/>
              </a:rPr>
              <a:t>Question 7</a:t>
            </a:r>
            <a:endParaRPr lang="en-US" sz="6600" dirty="0">
              <a:ln w="28575">
                <a:solidFill>
                  <a:sysClr val="windowText" lastClr="000000"/>
                </a:solidFill>
              </a:ln>
              <a:solidFill>
                <a:schemeClr val="bg1"/>
              </a:solidFill>
              <a:effectLst>
                <a:outerShdw blurRad="38100" dist="38100" dir="2700000" algn="tl">
                  <a:srgbClr val="000000">
                    <a:alpha val="43137"/>
                  </a:srgbClr>
                </a:outerShdw>
              </a:effectLst>
              <a:latin typeface="Mail Ray Stuff" pitchFamily="2" charset="0"/>
              <a:ea typeface="BoldDots" pitchFamily="2" charset="0"/>
            </a:endParaRPr>
          </a:p>
        </p:txBody>
      </p:sp>
      <p:sp>
        <p:nvSpPr>
          <p:cNvPr id="5" name="TextBox 4"/>
          <p:cNvSpPr txBox="1"/>
          <p:nvPr userDrawn="1"/>
        </p:nvSpPr>
        <p:spPr>
          <a:xfrm>
            <a:off x="304800" y="6400800"/>
            <a:ext cx="1447800" cy="215444"/>
          </a:xfrm>
          <a:prstGeom prst="rect">
            <a:avLst/>
          </a:prstGeom>
          <a:noFill/>
        </p:spPr>
        <p:txBody>
          <a:bodyPr wrap="square" rtlCol="0">
            <a:spAutoFit/>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US" sz="800" dirty="0" smtClean="0">
                <a:solidFill>
                  <a:schemeClr val="tx1"/>
                </a:solidFill>
              </a:rPr>
              <a:t>© 2014 Powerpoint Gaming</a:t>
            </a:r>
            <a:endParaRPr lang="en-US" sz="800" dirty="0">
              <a:solidFill>
                <a:schemeClr val="tx1"/>
              </a:solidFill>
            </a:endParaRPr>
          </a:p>
        </p:txBody>
      </p:sp>
    </p:spTree>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Q7">
    <p:spTree>
      <p:nvGrpSpPr>
        <p:cNvPr id="1" name=""/>
        <p:cNvGrpSpPr/>
        <p:nvPr/>
      </p:nvGrpSpPr>
      <p:grpSpPr>
        <a:xfrm>
          <a:off x="0" y="0"/>
          <a:ext cx="0" cy="0"/>
          <a:chOff x="0" y="0"/>
          <a:chExt cx="0" cy="0"/>
        </a:xfrm>
      </p:grpSpPr>
      <p:pic>
        <p:nvPicPr>
          <p:cNvPr id="68609" name="Picture 1"/>
          <p:cNvPicPr>
            <a:picLocks noChangeAspect="1" noChangeArrowheads="1"/>
          </p:cNvPicPr>
          <p:nvPr userDrawn="1"/>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6" name="TextBox 5">
            <a:hlinkClick r:id="rId3" action="ppaction://hlinksldjump"/>
          </p:cNvPr>
          <p:cNvSpPr txBox="1"/>
          <p:nvPr userDrawn="1"/>
        </p:nvSpPr>
        <p:spPr>
          <a:xfrm>
            <a:off x="3200400" y="5486400"/>
            <a:ext cx="2667000" cy="715089"/>
          </a:xfrm>
          <a:prstGeom prst="roundRect">
            <a:avLst/>
          </a:prstGeom>
          <a:solidFill>
            <a:srgbClr val="FF6600"/>
          </a:solidFill>
        </p:spPr>
        <p:style>
          <a:lnRef idx="3">
            <a:schemeClr val="lt1"/>
          </a:lnRef>
          <a:fillRef idx="1">
            <a:schemeClr val="dk1"/>
          </a:fillRef>
          <a:effectRef idx="1">
            <a:schemeClr val="dk1"/>
          </a:effectRef>
          <a:fontRef idx="minor">
            <a:schemeClr val="lt1"/>
          </a:fontRef>
        </p:style>
        <p:txBody>
          <a:bodyPr wrap="square" anchor="ctr">
            <a:spAutoFit/>
          </a:bodyPr>
          <a:lstStyle/>
          <a:p>
            <a:pPr algn="ctr" fontAlgn="auto">
              <a:spcBef>
                <a:spcPts val="0"/>
              </a:spcBef>
              <a:spcAft>
                <a:spcPts val="0"/>
              </a:spcAft>
              <a:defRPr/>
            </a:pPr>
            <a:r>
              <a:rPr lang="en-US" sz="3600" dirty="0">
                <a:ln>
                  <a:solidFill>
                    <a:sysClr val="windowText" lastClr="000000"/>
                  </a:solidFill>
                </a:ln>
                <a:solidFill>
                  <a:schemeClr val="bg1"/>
                </a:solidFill>
                <a:effectLst>
                  <a:outerShdw blurRad="38100" dist="38100" dir="2700000" algn="tl">
                    <a:srgbClr val="000000">
                      <a:alpha val="43137"/>
                    </a:srgbClr>
                  </a:outerShdw>
                </a:effectLst>
                <a:latin typeface="Mail Ray Stuff" pitchFamily="2" charset="0"/>
              </a:rPr>
              <a:t>Scoreboard</a:t>
            </a:r>
            <a:endParaRPr lang="en-US" sz="2800" dirty="0">
              <a:ln>
                <a:solidFill>
                  <a:sysClr val="windowText" lastClr="000000"/>
                </a:solidFill>
              </a:ln>
              <a:solidFill>
                <a:schemeClr val="bg1"/>
              </a:solidFill>
              <a:effectLst>
                <a:outerShdw blurRad="38100" dist="38100" dir="2700000" algn="tl">
                  <a:srgbClr val="000000">
                    <a:alpha val="43137"/>
                  </a:srgbClr>
                </a:outerShdw>
              </a:effectLst>
              <a:latin typeface="Mail Ray Stuff" pitchFamily="2" charset="0"/>
            </a:endParaRPr>
          </a:p>
        </p:txBody>
      </p:sp>
      <p:sp>
        <p:nvSpPr>
          <p:cNvPr id="7" name="TextBox 6"/>
          <p:cNvSpPr txBox="1"/>
          <p:nvPr userDrawn="1"/>
        </p:nvSpPr>
        <p:spPr>
          <a:xfrm>
            <a:off x="914400" y="249705"/>
            <a:ext cx="7315200" cy="1107996"/>
          </a:xfrm>
          <a:prstGeom prst="rect">
            <a:avLst/>
          </a:prstGeom>
          <a:noFill/>
          <a:ln>
            <a:noFill/>
          </a:ln>
        </p:spPr>
        <p:txBody>
          <a:bodyPr wrap="square" rtlCol="0" anchor="ctr">
            <a:spAutoFit/>
          </a:bodyPr>
          <a:lstStyle/>
          <a:p>
            <a:pPr algn="ctr"/>
            <a:r>
              <a:rPr lang="en-US" sz="6600" dirty="0" smtClean="0">
                <a:ln w="28575">
                  <a:solidFill>
                    <a:sysClr val="windowText" lastClr="000000"/>
                  </a:solidFill>
                </a:ln>
                <a:solidFill>
                  <a:schemeClr val="bg1"/>
                </a:solidFill>
                <a:effectLst>
                  <a:outerShdw blurRad="38100" dist="38100" dir="2700000" algn="tl">
                    <a:srgbClr val="000000">
                      <a:alpha val="43137"/>
                    </a:srgbClr>
                  </a:outerShdw>
                </a:effectLst>
                <a:latin typeface="Mail Ray Stuff" pitchFamily="2" charset="0"/>
                <a:ea typeface="BoldDots" pitchFamily="2" charset="0"/>
              </a:rPr>
              <a:t>Question 8</a:t>
            </a:r>
            <a:endParaRPr lang="en-US" sz="6600" dirty="0">
              <a:ln w="28575">
                <a:solidFill>
                  <a:sysClr val="windowText" lastClr="000000"/>
                </a:solidFill>
              </a:ln>
              <a:solidFill>
                <a:schemeClr val="bg1"/>
              </a:solidFill>
              <a:effectLst>
                <a:outerShdw blurRad="38100" dist="38100" dir="2700000" algn="tl">
                  <a:srgbClr val="000000">
                    <a:alpha val="43137"/>
                  </a:srgbClr>
                </a:outerShdw>
              </a:effectLst>
              <a:latin typeface="Mail Ray Stuff" pitchFamily="2" charset="0"/>
              <a:ea typeface="BoldDots" pitchFamily="2" charset="0"/>
            </a:endParaRPr>
          </a:p>
        </p:txBody>
      </p:sp>
      <p:sp>
        <p:nvSpPr>
          <p:cNvPr id="8" name="TextBox 7"/>
          <p:cNvSpPr txBox="1"/>
          <p:nvPr userDrawn="1"/>
        </p:nvSpPr>
        <p:spPr>
          <a:xfrm>
            <a:off x="304800" y="6400800"/>
            <a:ext cx="1447800" cy="215444"/>
          </a:xfrm>
          <a:prstGeom prst="rect">
            <a:avLst/>
          </a:prstGeom>
          <a:noFill/>
        </p:spPr>
        <p:txBody>
          <a:bodyPr wrap="square" rtlCol="0">
            <a:spAutoFit/>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US" sz="800" dirty="0" smtClean="0">
                <a:solidFill>
                  <a:schemeClr val="tx1"/>
                </a:solidFill>
              </a:rPr>
              <a:t>© 2014 Powerpoint Gaming</a:t>
            </a:r>
            <a:endParaRPr lang="en-US" sz="800" dirty="0">
              <a:solidFill>
                <a:schemeClr val="tx1"/>
              </a:solidFill>
            </a:endParaRPr>
          </a:p>
        </p:txBody>
      </p:sp>
    </p:spTree>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9">
    <p:spTree>
      <p:nvGrpSpPr>
        <p:cNvPr id="1" name=""/>
        <p:cNvGrpSpPr/>
        <p:nvPr/>
      </p:nvGrpSpPr>
      <p:grpSpPr>
        <a:xfrm>
          <a:off x="0" y="0"/>
          <a:ext cx="0" cy="0"/>
          <a:chOff x="0" y="0"/>
          <a:chExt cx="0" cy="0"/>
        </a:xfrm>
      </p:grpSpPr>
      <p:pic>
        <p:nvPicPr>
          <p:cNvPr id="71682" name="Picture 2"/>
          <p:cNvPicPr>
            <a:picLocks noChangeAspect="1" noChangeArrowheads="1"/>
          </p:cNvPicPr>
          <p:nvPr userDrawn="1"/>
        </p:nvPicPr>
        <p:blipFill>
          <a:blip r:embed="rId2" cstate="print"/>
          <a:srcRect/>
          <a:stretch>
            <a:fillRect/>
          </a:stretch>
        </p:blipFill>
        <p:spPr bwMode="auto">
          <a:xfrm>
            <a:off x="0" y="0"/>
            <a:ext cx="9163050" cy="6877050"/>
          </a:xfrm>
          <a:prstGeom prst="rect">
            <a:avLst/>
          </a:prstGeom>
          <a:noFill/>
          <a:ln w="9525">
            <a:noFill/>
            <a:miter lim="800000"/>
            <a:headEnd/>
            <a:tailEnd/>
          </a:ln>
        </p:spPr>
      </p:pic>
      <p:sp>
        <p:nvSpPr>
          <p:cNvPr id="6" name="TextBox 5">
            <a:hlinkClick r:id="rId3" action="ppaction://hlinksldjump"/>
          </p:cNvPr>
          <p:cNvSpPr txBox="1"/>
          <p:nvPr userDrawn="1"/>
        </p:nvSpPr>
        <p:spPr>
          <a:xfrm>
            <a:off x="3200400" y="5486400"/>
            <a:ext cx="2667000" cy="715089"/>
          </a:xfrm>
          <a:prstGeom prst="roundRect">
            <a:avLst/>
          </a:prstGeom>
          <a:solidFill>
            <a:srgbClr val="FF6600"/>
          </a:solidFill>
        </p:spPr>
        <p:style>
          <a:lnRef idx="3">
            <a:schemeClr val="lt1"/>
          </a:lnRef>
          <a:fillRef idx="1">
            <a:schemeClr val="dk1"/>
          </a:fillRef>
          <a:effectRef idx="1">
            <a:schemeClr val="dk1"/>
          </a:effectRef>
          <a:fontRef idx="minor">
            <a:schemeClr val="lt1"/>
          </a:fontRef>
        </p:style>
        <p:txBody>
          <a:bodyPr wrap="square" anchor="ctr">
            <a:spAutoFit/>
          </a:bodyPr>
          <a:lstStyle/>
          <a:p>
            <a:pPr algn="ctr" fontAlgn="auto">
              <a:spcBef>
                <a:spcPts val="0"/>
              </a:spcBef>
              <a:spcAft>
                <a:spcPts val="0"/>
              </a:spcAft>
              <a:defRPr/>
            </a:pPr>
            <a:r>
              <a:rPr lang="en-US" sz="3600" dirty="0">
                <a:ln>
                  <a:solidFill>
                    <a:sysClr val="windowText" lastClr="000000"/>
                  </a:solidFill>
                </a:ln>
                <a:solidFill>
                  <a:schemeClr val="bg1"/>
                </a:solidFill>
                <a:effectLst>
                  <a:outerShdw blurRad="38100" dist="38100" dir="2700000" algn="tl">
                    <a:srgbClr val="000000">
                      <a:alpha val="43137"/>
                    </a:srgbClr>
                  </a:outerShdw>
                </a:effectLst>
                <a:latin typeface="Mail Ray Stuff" pitchFamily="2" charset="0"/>
              </a:rPr>
              <a:t>Scoreboard</a:t>
            </a:r>
            <a:endParaRPr lang="en-US" sz="2800" dirty="0">
              <a:ln>
                <a:solidFill>
                  <a:sysClr val="windowText" lastClr="000000"/>
                </a:solidFill>
              </a:ln>
              <a:solidFill>
                <a:schemeClr val="bg1"/>
              </a:solidFill>
              <a:effectLst>
                <a:outerShdw blurRad="38100" dist="38100" dir="2700000" algn="tl">
                  <a:srgbClr val="000000">
                    <a:alpha val="43137"/>
                  </a:srgbClr>
                </a:outerShdw>
              </a:effectLst>
              <a:latin typeface="Mail Ray Stuff" pitchFamily="2" charset="0"/>
            </a:endParaRPr>
          </a:p>
        </p:txBody>
      </p:sp>
      <p:sp>
        <p:nvSpPr>
          <p:cNvPr id="7" name="TextBox 6"/>
          <p:cNvSpPr txBox="1"/>
          <p:nvPr userDrawn="1"/>
        </p:nvSpPr>
        <p:spPr>
          <a:xfrm>
            <a:off x="914400" y="249705"/>
            <a:ext cx="7315200" cy="1107996"/>
          </a:xfrm>
          <a:prstGeom prst="rect">
            <a:avLst/>
          </a:prstGeom>
          <a:noFill/>
          <a:ln>
            <a:noFill/>
          </a:ln>
        </p:spPr>
        <p:txBody>
          <a:bodyPr wrap="square" rtlCol="0" anchor="ctr">
            <a:spAutoFit/>
          </a:bodyPr>
          <a:lstStyle/>
          <a:p>
            <a:pPr algn="ctr"/>
            <a:r>
              <a:rPr lang="en-US" sz="6600" dirty="0" smtClean="0">
                <a:ln w="28575">
                  <a:solidFill>
                    <a:sysClr val="windowText" lastClr="000000"/>
                  </a:solidFill>
                </a:ln>
                <a:solidFill>
                  <a:schemeClr val="bg1"/>
                </a:solidFill>
                <a:effectLst>
                  <a:outerShdw blurRad="38100" dist="38100" dir="2700000" algn="tl">
                    <a:srgbClr val="000000">
                      <a:alpha val="43137"/>
                    </a:srgbClr>
                  </a:outerShdw>
                </a:effectLst>
                <a:latin typeface="Mail Ray Stuff" pitchFamily="2" charset="0"/>
                <a:ea typeface="BoldDots" pitchFamily="2" charset="0"/>
              </a:rPr>
              <a:t>Question 9</a:t>
            </a:r>
            <a:endParaRPr lang="en-US" sz="6600" dirty="0">
              <a:ln w="28575">
                <a:solidFill>
                  <a:sysClr val="windowText" lastClr="000000"/>
                </a:solidFill>
              </a:ln>
              <a:solidFill>
                <a:schemeClr val="bg1"/>
              </a:solidFill>
              <a:effectLst>
                <a:outerShdw blurRad="38100" dist="38100" dir="2700000" algn="tl">
                  <a:srgbClr val="000000">
                    <a:alpha val="43137"/>
                  </a:srgbClr>
                </a:outerShdw>
              </a:effectLst>
              <a:latin typeface="Mail Ray Stuff" pitchFamily="2" charset="0"/>
              <a:ea typeface="BoldDots" pitchFamily="2" charset="0"/>
            </a:endParaRPr>
          </a:p>
        </p:txBody>
      </p:sp>
      <p:sp>
        <p:nvSpPr>
          <p:cNvPr id="5" name="TextBox 4"/>
          <p:cNvSpPr txBox="1"/>
          <p:nvPr userDrawn="1"/>
        </p:nvSpPr>
        <p:spPr>
          <a:xfrm>
            <a:off x="304800" y="6400800"/>
            <a:ext cx="1447800" cy="215444"/>
          </a:xfrm>
          <a:prstGeom prst="rect">
            <a:avLst/>
          </a:prstGeom>
          <a:noFill/>
        </p:spPr>
        <p:txBody>
          <a:bodyPr wrap="square" rtlCol="0">
            <a:spAutoFit/>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US" sz="800" dirty="0" smtClean="0">
                <a:solidFill>
                  <a:schemeClr val="tx1"/>
                </a:solidFill>
              </a:rPr>
              <a:t>© 2014 Powerpoint Gaming</a:t>
            </a:r>
            <a:endParaRPr lang="en-US" sz="800" dirty="0">
              <a:solidFill>
                <a:schemeClr val="tx1"/>
              </a:solidFill>
            </a:endParaRPr>
          </a:p>
        </p:txBody>
      </p:sp>
    </p:spTree>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Q10">
    <p:spTree>
      <p:nvGrpSpPr>
        <p:cNvPr id="1" name=""/>
        <p:cNvGrpSpPr/>
        <p:nvPr/>
      </p:nvGrpSpPr>
      <p:grpSpPr>
        <a:xfrm>
          <a:off x="0" y="0"/>
          <a:ext cx="0" cy="0"/>
          <a:chOff x="0" y="0"/>
          <a:chExt cx="0" cy="0"/>
        </a:xfrm>
      </p:grpSpPr>
      <p:grpSp>
        <p:nvGrpSpPr>
          <p:cNvPr id="4" name="Group 3"/>
          <p:cNvGrpSpPr/>
          <p:nvPr userDrawn="1"/>
        </p:nvGrpSpPr>
        <p:grpSpPr>
          <a:xfrm>
            <a:off x="0" y="0"/>
            <a:ext cx="9144000" cy="6858000"/>
            <a:chOff x="0" y="0"/>
            <a:chExt cx="9144000" cy="6858000"/>
          </a:xfrm>
        </p:grpSpPr>
        <p:pic>
          <p:nvPicPr>
            <p:cNvPr id="5" name="Picture 1"/>
            <p:cNvPicPr>
              <a:picLocks noChangeAspect="1" noChangeArrowheads="1"/>
            </p:cNvPicPr>
            <p:nvPr userDrawn="1"/>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8" name="Rectangle 7"/>
            <p:cNvSpPr/>
            <p:nvPr userDrawn="1"/>
          </p:nvSpPr>
          <p:spPr>
            <a:xfrm>
              <a:off x="304800" y="304800"/>
              <a:ext cx="8534400" cy="6324600"/>
            </a:xfrm>
            <a:prstGeom prst="rect">
              <a:avLst/>
            </a:prstGeom>
            <a:solidFill>
              <a:schemeClr val="bg2"/>
            </a:solidFill>
            <a:ln w="76200">
              <a:solidFill>
                <a:srgbClr val="FF66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TextBox 5">
            <a:hlinkClick r:id="rId3" action="ppaction://hlinksldjump"/>
          </p:cNvPr>
          <p:cNvSpPr txBox="1"/>
          <p:nvPr userDrawn="1"/>
        </p:nvSpPr>
        <p:spPr>
          <a:xfrm>
            <a:off x="3200400" y="5486400"/>
            <a:ext cx="2667000" cy="715089"/>
          </a:xfrm>
          <a:prstGeom prst="roundRect">
            <a:avLst/>
          </a:prstGeom>
          <a:solidFill>
            <a:srgbClr val="FF6600"/>
          </a:solidFill>
        </p:spPr>
        <p:style>
          <a:lnRef idx="3">
            <a:schemeClr val="lt1"/>
          </a:lnRef>
          <a:fillRef idx="1">
            <a:schemeClr val="dk1"/>
          </a:fillRef>
          <a:effectRef idx="1">
            <a:schemeClr val="dk1"/>
          </a:effectRef>
          <a:fontRef idx="minor">
            <a:schemeClr val="lt1"/>
          </a:fontRef>
        </p:style>
        <p:txBody>
          <a:bodyPr wrap="square" anchor="ctr">
            <a:spAutoFit/>
          </a:bodyPr>
          <a:lstStyle/>
          <a:p>
            <a:pPr algn="ctr" fontAlgn="auto">
              <a:spcBef>
                <a:spcPts val="0"/>
              </a:spcBef>
              <a:spcAft>
                <a:spcPts val="0"/>
              </a:spcAft>
              <a:defRPr/>
            </a:pPr>
            <a:r>
              <a:rPr lang="en-US" sz="3600" dirty="0">
                <a:ln>
                  <a:solidFill>
                    <a:sysClr val="windowText" lastClr="000000"/>
                  </a:solidFill>
                </a:ln>
                <a:solidFill>
                  <a:schemeClr val="bg1"/>
                </a:solidFill>
                <a:effectLst>
                  <a:outerShdw blurRad="38100" dist="38100" dir="2700000" algn="tl">
                    <a:srgbClr val="000000">
                      <a:alpha val="43137"/>
                    </a:srgbClr>
                  </a:outerShdw>
                </a:effectLst>
                <a:latin typeface="Mail Ray Stuff" pitchFamily="2" charset="0"/>
              </a:rPr>
              <a:t>Scoreboard</a:t>
            </a:r>
            <a:endParaRPr lang="en-US" sz="2800" dirty="0">
              <a:ln>
                <a:solidFill>
                  <a:sysClr val="windowText" lastClr="000000"/>
                </a:solidFill>
              </a:ln>
              <a:solidFill>
                <a:schemeClr val="bg1"/>
              </a:solidFill>
              <a:effectLst>
                <a:outerShdw blurRad="38100" dist="38100" dir="2700000" algn="tl">
                  <a:srgbClr val="000000">
                    <a:alpha val="43137"/>
                  </a:srgbClr>
                </a:outerShdw>
              </a:effectLst>
              <a:latin typeface="Mail Ray Stuff" pitchFamily="2" charset="0"/>
            </a:endParaRPr>
          </a:p>
        </p:txBody>
      </p:sp>
      <p:sp>
        <p:nvSpPr>
          <p:cNvPr id="7" name="TextBox 6"/>
          <p:cNvSpPr txBox="1"/>
          <p:nvPr userDrawn="1"/>
        </p:nvSpPr>
        <p:spPr>
          <a:xfrm>
            <a:off x="914400" y="249705"/>
            <a:ext cx="7315200" cy="1107996"/>
          </a:xfrm>
          <a:prstGeom prst="rect">
            <a:avLst/>
          </a:prstGeom>
          <a:noFill/>
          <a:ln>
            <a:noFill/>
          </a:ln>
        </p:spPr>
        <p:txBody>
          <a:bodyPr wrap="square" rtlCol="0" anchor="ctr">
            <a:spAutoFit/>
          </a:bodyPr>
          <a:lstStyle/>
          <a:p>
            <a:pPr algn="ctr"/>
            <a:r>
              <a:rPr lang="en-US" sz="6600" dirty="0" smtClean="0">
                <a:ln w="28575">
                  <a:solidFill>
                    <a:sysClr val="windowText" lastClr="000000"/>
                  </a:solidFill>
                </a:ln>
                <a:solidFill>
                  <a:schemeClr val="bg1"/>
                </a:solidFill>
                <a:effectLst>
                  <a:outerShdw blurRad="38100" dist="38100" dir="2700000" algn="tl">
                    <a:srgbClr val="000000">
                      <a:alpha val="43137"/>
                    </a:srgbClr>
                  </a:outerShdw>
                </a:effectLst>
                <a:latin typeface="Mail Ray Stuff" pitchFamily="2" charset="0"/>
                <a:ea typeface="BoldDots" pitchFamily="2" charset="0"/>
              </a:rPr>
              <a:t>Question 10</a:t>
            </a:r>
            <a:endParaRPr lang="en-US" sz="6600" dirty="0">
              <a:ln w="28575">
                <a:solidFill>
                  <a:sysClr val="windowText" lastClr="000000"/>
                </a:solidFill>
              </a:ln>
              <a:solidFill>
                <a:schemeClr val="bg1"/>
              </a:solidFill>
              <a:effectLst>
                <a:outerShdw blurRad="38100" dist="38100" dir="2700000" algn="tl">
                  <a:srgbClr val="000000">
                    <a:alpha val="43137"/>
                  </a:srgbClr>
                </a:outerShdw>
              </a:effectLst>
              <a:latin typeface="Mail Ray Stuff" pitchFamily="2" charset="0"/>
              <a:ea typeface="BoldDots" pitchFamily="2" charset="0"/>
            </a:endParaRPr>
          </a:p>
        </p:txBody>
      </p:sp>
      <p:pic>
        <p:nvPicPr>
          <p:cNvPr id="9" name="Picture 8" descr="20.png"/>
          <p:cNvPicPr>
            <a:picLocks noChangeAspect="1"/>
          </p:cNvPicPr>
          <p:nvPr userDrawn="1"/>
        </p:nvPicPr>
        <p:blipFill>
          <a:blip r:embed="rId4" cstate="print"/>
          <a:stretch>
            <a:fillRect/>
          </a:stretch>
        </p:blipFill>
        <p:spPr>
          <a:xfrm>
            <a:off x="6096000" y="1447801"/>
            <a:ext cx="2743582" cy="3791477"/>
          </a:xfrm>
          <a:prstGeom prst="rect">
            <a:avLst/>
          </a:prstGeom>
        </p:spPr>
      </p:pic>
      <p:pic>
        <p:nvPicPr>
          <p:cNvPr id="10" name="Picture 9" descr="20.png"/>
          <p:cNvPicPr>
            <a:picLocks noChangeAspect="1"/>
          </p:cNvPicPr>
          <p:nvPr userDrawn="1"/>
        </p:nvPicPr>
        <p:blipFill>
          <a:blip r:embed="rId5" cstate="print"/>
          <a:stretch>
            <a:fillRect/>
          </a:stretch>
        </p:blipFill>
        <p:spPr>
          <a:xfrm>
            <a:off x="262223" y="1447801"/>
            <a:ext cx="2743582" cy="3791477"/>
          </a:xfrm>
          <a:prstGeom prst="rect">
            <a:avLst/>
          </a:prstGeom>
        </p:spPr>
      </p:pic>
      <p:pic>
        <p:nvPicPr>
          <p:cNvPr id="11" name="Picture 10" descr="Math Symbol Black Equal Sign.png"/>
          <p:cNvPicPr>
            <a:picLocks noChangeAspect="1"/>
          </p:cNvPicPr>
          <p:nvPr userDrawn="1"/>
        </p:nvPicPr>
        <p:blipFill>
          <a:blip r:embed="rId6" cstate="print"/>
          <a:stretch>
            <a:fillRect/>
          </a:stretch>
        </p:blipFill>
        <p:spPr>
          <a:xfrm>
            <a:off x="5516880" y="3002280"/>
            <a:ext cx="731520" cy="731520"/>
          </a:xfrm>
          <a:prstGeom prst="rect">
            <a:avLst/>
          </a:prstGeom>
        </p:spPr>
      </p:pic>
      <p:pic>
        <p:nvPicPr>
          <p:cNvPr id="12" name="Picture 11" descr="Math Symbol Black Subtraction.png"/>
          <p:cNvPicPr>
            <a:picLocks noChangeAspect="1"/>
          </p:cNvPicPr>
          <p:nvPr userDrawn="1"/>
        </p:nvPicPr>
        <p:blipFill>
          <a:blip r:embed="rId7" cstate="print"/>
          <a:stretch>
            <a:fillRect/>
          </a:stretch>
        </p:blipFill>
        <p:spPr>
          <a:xfrm>
            <a:off x="2624423" y="2971800"/>
            <a:ext cx="731520" cy="731520"/>
          </a:xfrm>
          <a:prstGeom prst="rect">
            <a:avLst/>
          </a:prstGeom>
        </p:spPr>
      </p:pic>
      <p:pic>
        <p:nvPicPr>
          <p:cNvPr id="13" name="Picture 12" descr="20.png"/>
          <p:cNvPicPr>
            <a:picLocks noChangeAspect="1"/>
          </p:cNvPicPr>
          <p:nvPr userDrawn="1"/>
        </p:nvPicPr>
        <p:blipFill>
          <a:blip r:embed="rId8" cstate="print"/>
          <a:stretch>
            <a:fillRect/>
          </a:stretch>
        </p:blipFill>
        <p:spPr>
          <a:xfrm>
            <a:off x="3124200" y="1447801"/>
            <a:ext cx="2743582" cy="3791477"/>
          </a:xfrm>
          <a:prstGeom prst="rect">
            <a:avLst/>
          </a:prstGeom>
        </p:spPr>
      </p:pic>
      <p:sp>
        <p:nvSpPr>
          <p:cNvPr id="14" name="TextBox 13"/>
          <p:cNvSpPr txBox="1"/>
          <p:nvPr userDrawn="1"/>
        </p:nvSpPr>
        <p:spPr>
          <a:xfrm>
            <a:off x="304800" y="6400800"/>
            <a:ext cx="1447800" cy="215444"/>
          </a:xfrm>
          <a:prstGeom prst="rect">
            <a:avLst/>
          </a:prstGeom>
          <a:noFill/>
        </p:spPr>
        <p:txBody>
          <a:bodyPr wrap="square" rtlCol="0">
            <a:spAutoFit/>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US" sz="800" dirty="0" smtClean="0">
                <a:solidFill>
                  <a:schemeClr val="tx1"/>
                </a:solidFill>
              </a:rPr>
              <a:t>© 2014 Powerpoint Gaming</a:t>
            </a:r>
            <a:endParaRPr lang="en-US" sz="800" dirty="0">
              <a:solidFill>
                <a:schemeClr val="tx1"/>
              </a:solidFill>
            </a:endParaRPr>
          </a:p>
        </p:txBody>
      </p:sp>
    </p:spTree>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11">
    <p:spTree>
      <p:nvGrpSpPr>
        <p:cNvPr id="1" name=""/>
        <p:cNvGrpSpPr/>
        <p:nvPr/>
      </p:nvGrpSpPr>
      <p:grpSpPr>
        <a:xfrm>
          <a:off x="0" y="0"/>
          <a:ext cx="0" cy="0"/>
          <a:chOff x="0" y="0"/>
          <a:chExt cx="0" cy="0"/>
        </a:xfrm>
      </p:grpSpPr>
      <p:pic>
        <p:nvPicPr>
          <p:cNvPr id="72706" name="Picture 2"/>
          <p:cNvPicPr>
            <a:picLocks noChangeAspect="1" noChangeArrowheads="1"/>
          </p:cNvPicPr>
          <p:nvPr userDrawn="1"/>
        </p:nvPicPr>
        <p:blipFill>
          <a:blip r:embed="rId2" cstate="print"/>
          <a:srcRect/>
          <a:stretch>
            <a:fillRect/>
          </a:stretch>
        </p:blipFill>
        <p:spPr bwMode="auto">
          <a:xfrm>
            <a:off x="0" y="0"/>
            <a:ext cx="9163050" cy="6877050"/>
          </a:xfrm>
          <a:prstGeom prst="rect">
            <a:avLst/>
          </a:prstGeom>
          <a:noFill/>
          <a:ln w="9525">
            <a:noFill/>
            <a:miter lim="800000"/>
            <a:headEnd/>
            <a:tailEnd/>
          </a:ln>
        </p:spPr>
      </p:pic>
      <p:sp>
        <p:nvSpPr>
          <p:cNvPr id="6" name="TextBox 5">
            <a:hlinkClick r:id="rId3" action="ppaction://hlinksldjump"/>
          </p:cNvPr>
          <p:cNvSpPr txBox="1"/>
          <p:nvPr userDrawn="1"/>
        </p:nvSpPr>
        <p:spPr>
          <a:xfrm>
            <a:off x="3200400" y="5486400"/>
            <a:ext cx="2667000" cy="715089"/>
          </a:xfrm>
          <a:prstGeom prst="roundRect">
            <a:avLst/>
          </a:prstGeom>
          <a:solidFill>
            <a:srgbClr val="FF6600"/>
          </a:solidFill>
        </p:spPr>
        <p:style>
          <a:lnRef idx="3">
            <a:schemeClr val="lt1"/>
          </a:lnRef>
          <a:fillRef idx="1">
            <a:schemeClr val="dk1"/>
          </a:fillRef>
          <a:effectRef idx="1">
            <a:schemeClr val="dk1"/>
          </a:effectRef>
          <a:fontRef idx="minor">
            <a:schemeClr val="lt1"/>
          </a:fontRef>
        </p:style>
        <p:txBody>
          <a:bodyPr wrap="square" anchor="ctr">
            <a:spAutoFit/>
          </a:bodyPr>
          <a:lstStyle/>
          <a:p>
            <a:pPr algn="ctr" fontAlgn="auto">
              <a:spcBef>
                <a:spcPts val="0"/>
              </a:spcBef>
              <a:spcAft>
                <a:spcPts val="0"/>
              </a:spcAft>
              <a:defRPr/>
            </a:pPr>
            <a:r>
              <a:rPr lang="en-US" sz="3600" dirty="0">
                <a:ln>
                  <a:solidFill>
                    <a:sysClr val="windowText" lastClr="000000"/>
                  </a:solidFill>
                </a:ln>
                <a:solidFill>
                  <a:schemeClr val="bg1"/>
                </a:solidFill>
                <a:effectLst>
                  <a:outerShdw blurRad="38100" dist="38100" dir="2700000" algn="tl">
                    <a:srgbClr val="000000">
                      <a:alpha val="43137"/>
                    </a:srgbClr>
                  </a:outerShdw>
                </a:effectLst>
                <a:latin typeface="Mail Ray Stuff" pitchFamily="2" charset="0"/>
              </a:rPr>
              <a:t>Scoreboard</a:t>
            </a:r>
            <a:endParaRPr lang="en-US" sz="2800" dirty="0">
              <a:ln>
                <a:solidFill>
                  <a:sysClr val="windowText" lastClr="000000"/>
                </a:solidFill>
              </a:ln>
              <a:solidFill>
                <a:schemeClr val="bg1"/>
              </a:solidFill>
              <a:effectLst>
                <a:outerShdw blurRad="38100" dist="38100" dir="2700000" algn="tl">
                  <a:srgbClr val="000000">
                    <a:alpha val="43137"/>
                  </a:srgbClr>
                </a:outerShdw>
              </a:effectLst>
              <a:latin typeface="Mail Ray Stuff" pitchFamily="2" charset="0"/>
            </a:endParaRPr>
          </a:p>
        </p:txBody>
      </p:sp>
      <p:sp>
        <p:nvSpPr>
          <p:cNvPr id="7" name="TextBox 6"/>
          <p:cNvSpPr txBox="1"/>
          <p:nvPr userDrawn="1"/>
        </p:nvSpPr>
        <p:spPr>
          <a:xfrm>
            <a:off x="914400" y="249705"/>
            <a:ext cx="7315200" cy="1107996"/>
          </a:xfrm>
          <a:prstGeom prst="rect">
            <a:avLst/>
          </a:prstGeom>
          <a:noFill/>
          <a:ln>
            <a:noFill/>
          </a:ln>
        </p:spPr>
        <p:txBody>
          <a:bodyPr wrap="square" rtlCol="0" anchor="ctr">
            <a:spAutoFit/>
          </a:bodyPr>
          <a:lstStyle/>
          <a:p>
            <a:pPr algn="ctr"/>
            <a:r>
              <a:rPr lang="en-US" sz="6600" dirty="0" smtClean="0">
                <a:ln w="28575">
                  <a:solidFill>
                    <a:sysClr val="windowText" lastClr="000000"/>
                  </a:solidFill>
                </a:ln>
                <a:solidFill>
                  <a:schemeClr val="bg1"/>
                </a:solidFill>
                <a:effectLst>
                  <a:outerShdw blurRad="38100" dist="38100" dir="2700000" algn="tl">
                    <a:srgbClr val="000000">
                      <a:alpha val="43137"/>
                    </a:srgbClr>
                  </a:outerShdw>
                </a:effectLst>
                <a:latin typeface="Mail Ray Stuff" pitchFamily="2" charset="0"/>
                <a:ea typeface="BoldDots" pitchFamily="2" charset="0"/>
              </a:rPr>
              <a:t>Question 11</a:t>
            </a:r>
            <a:endParaRPr lang="en-US" sz="6600" dirty="0">
              <a:ln w="28575">
                <a:solidFill>
                  <a:sysClr val="windowText" lastClr="000000"/>
                </a:solidFill>
              </a:ln>
              <a:solidFill>
                <a:schemeClr val="bg1"/>
              </a:solidFill>
              <a:effectLst>
                <a:outerShdw blurRad="38100" dist="38100" dir="2700000" algn="tl">
                  <a:srgbClr val="000000">
                    <a:alpha val="43137"/>
                  </a:srgbClr>
                </a:outerShdw>
              </a:effectLst>
              <a:latin typeface="Mail Ray Stuff" pitchFamily="2" charset="0"/>
              <a:ea typeface="BoldDots" pitchFamily="2" charset="0"/>
            </a:endParaRPr>
          </a:p>
        </p:txBody>
      </p:sp>
      <p:sp>
        <p:nvSpPr>
          <p:cNvPr id="5" name="TextBox 4"/>
          <p:cNvSpPr txBox="1"/>
          <p:nvPr userDrawn="1"/>
        </p:nvSpPr>
        <p:spPr>
          <a:xfrm>
            <a:off x="304800" y="6400800"/>
            <a:ext cx="1447800" cy="215444"/>
          </a:xfrm>
          <a:prstGeom prst="rect">
            <a:avLst/>
          </a:prstGeom>
          <a:noFill/>
        </p:spPr>
        <p:txBody>
          <a:bodyPr wrap="square" rtlCol="0">
            <a:spAutoFit/>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US" sz="800" dirty="0" smtClean="0">
                <a:solidFill>
                  <a:schemeClr val="tx1"/>
                </a:solidFill>
              </a:rPr>
              <a:t>© 2014 Powerpoint Gaming</a:t>
            </a:r>
            <a:endParaRPr lang="en-US" sz="800" dirty="0">
              <a:solidFill>
                <a:schemeClr val="tx1"/>
              </a:solidFill>
            </a:endParaRPr>
          </a:p>
        </p:txBody>
      </p:sp>
    </p:spTree>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Q12">
    <p:spTree>
      <p:nvGrpSpPr>
        <p:cNvPr id="1" name=""/>
        <p:cNvGrpSpPr/>
        <p:nvPr/>
      </p:nvGrpSpPr>
      <p:grpSpPr>
        <a:xfrm>
          <a:off x="0" y="0"/>
          <a:ext cx="0" cy="0"/>
          <a:chOff x="0" y="0"/>
          <a:chExt cx="0" cy="0"/>
        </a:xfrm>
      </p:grpSpPr>
      <p:pic>
        <p:nvPicPr>
          <p:cNvPr id="73730" name="Picture 2"/>
          <p:cNvPicPr>
            <a:picLocks noChangeAspect="1" noChangeArrowheads="1"/>
          </p:cNvPicPr>
          <p:nvPr userDrawn="1"/>
        </p:nvPicPr>
        <p:blipFill>
          <a:blip r:embed="rId2" cstate="print"/>
          <a:srcRect/>
          <a:stretch>
            <a:fillRect/>
          </a:stretch>
        </p:blipFill>
        <p:spPr bwMode="auto">
          <a:xfrm>
            <a:off x="0" y="0"/>
            <a:ext cx="9163050" cy="6877050"/>
          </a:xfrm>
          <a:prstGeom prst="rect">
            <a:avLst/>
          </a:prstGeom>
          <a:noFill/>
          <a:ln w="9525">
            <a:noFill/>
            <a:miter lim="800000"/>
            <a:headEnd/>
            <a:tailEnd/>
          </a:ln>
        </p:spPr>
      </p:pic>
      <p:sp>
        <p:nvSpPr>
          <p:cNvPr id="6" name="TextBox 5">
            <a:hlinkClick r:id="rId3" action="ppaction://hlinksldjump"/>
          </p:cNvPr>
          <p:cNvSpPr txBox="1"/>
          <p:nvPr userDrawn="1"/>
        </p:nvSpPr>
        <p:spPr>
          <a:xfrm>
            <a:off x="3200400" y="5486400"/>
            <a:ext cx="2667000" cy="715089"/>
          </a:xfrm>
          <a:prstGeom prst="roundRect">
            <a:avLst/>
          </a:prstGeom>
          <a:solidFill>
            <a:srgbClr val="FF6600"/>
          </a:solidFill>
        </p:spPr>
        <p:style>
          <a:lnRef idx="3">
            <a:schemeClr val="lt1"/>
          </a:lnRef>
          <a:fillRef idx="1">
            <a:schemeClr val="dk1"/>
          </a:fillRef>
          <a:effectRef idx="1">
            <a:schemeClr val="dk1"/>
          </a:effectRef>
          <a:fontRef idx="minor">
            <a:schemeClr val="lt1"/>
          </a:fontRef>
        </p:style>
        <p:txBody>
          <a:bodyPr wrap="square" anchor="ctr">
            <a:spAutoFit/>
          </a:bodyPr>
          <a:lstStyle/>
          <a:p>
            <a:pPr algn="ctr" fontAlgn="auto">
              <a:spcBef>
                <a:spcPts val="0"/>
              </a:spcBef>
              <a:spcAft>
                <a:spcPts val="0"/>
              </a:spcAft>
              <a:defRPr/>
            </a:pPr>
            <a:r>
              <a:rPr lang="en-US" sz="3600" dirty="0">
                <a:ln>
                  <a:solidFill>
                    <a:sysClr val="windowText" lastClr="000000"/>
                  </a:solidFill>
                </a:ln>
                <a:solidFill>
                  <a:schemeClr val="bg1"/>
                </a:solidFill>
                <a:effectLst>
                  <a:outerShdw blurRad="38100" dist="38100" dir="2700000" algn="tl">
                    <a:srgbClr val="000000">
                      <a:alpha val="43137"/>
                    </a:srgbClr>
                  </a:outerShdw>
                </a:effectLst>
                <a:latin typeface="Mail Ray Stuff" pitchFamily="2" charset="0"/>
              </a:rPr>
              <a:t>Scoreboard</a:t>
            </a:r>
            <a:endParaRPr lang="en-US" sz="2800" dirty="0">
              <a:ln>
                <a:solidFill>
                  <a:sysClr val="windowText" lastClr="000000"/>
                </a:solidFill>
              </a:ln>
              <a:solidFill>
                <a:schemeClr val="bg1"/>
              </a:solidFill>
              <a:effectLst>
                <a:outerShdw blurRad="38100" dist="38100" dir="2700000" algn="tl">
                  <a:srgbClr val="000000">
                    <a:alpha val="43137"/>
                  </a:srgbClr>
                </a:outerShdw>
              </a:effectLst>
              <a:latin typeface="Mail Ray Stuff" pitchFamily="2" charset="0"/>
            </a:endParaRPr>
          </a:p>
        </p:txBody>
      </p:sp>
      <p:sp>
        <p:nvSpPr>
          <p:cNvPr id="7" name="TextBox 6"/>
          <p:cNvSpPr txBox="1"/>
          <p:nvPr userDrawn="1"/>
        </p:nvSpPr>
        <p:spPr>
          <a:xfrm>
            <a:off x="914400" y="249705"/>
            <a:ext cx="7315200" cy="1107996"/>
          </a:xfrm>
          <a:prstGeom prst="rect">
            <a:avLst/>
          </a:prstGeom>
          <a:noFill/>
          <a:ln>
            <a:noFill/>
          </a:ln>
        </p:spPr>
        <p:txBody>
          <a:bodyPr wrap="square" rtlCol="0" anchor="ctr">
            <a:spAutoFit/>
          </a:bodyPr>
          <a:lstStyle/>
          <a:p>
            <a:pPr algn="ctr"/>
            <a:r>
              <a:rPr lang="en-US" sz="6600" dirty="0" smtClean="0">
                <a:ln w="28575">
                  <a:solidFill>
                    <a:sysClr val="windowText" lastClr="000000"/>
                  </a:solidFill>
                </a:ln>
                <a:solidFill>
                  <a:schemeClr val="bg1"/>
                </a:solidFill>
                <a:effectLst>
                  <a:outerShdw blurRad="38100" dist="38100" dir="2700000" algn="tl">
                    <a:srgbClr val="000000">
                      <a:alpha val="43137"/>
                    </a:srgbClr>
                  </a:outerShdw>
                </a:effectLst>
                <a:latin typeface="Mail Ray Stuff" pitchFamily="2" charset="0"/>
                <a:ea typeface="BoldDots" pitchFamily="2" charset="0"/>
              </a:rPr>
              <a:t>Question 12</a:t>
            </a:r>
            <a:endParaRPr lang="en-US" sz="6600" dirty="0">
              <a:ln w="28575">
                <a:solidFill>
                  <a:sysClr val="windowText" lastClr="000000"/>
                </a:solidFill>
              </a:ln>
              <a:solidFill>
                <a:schemeClr val="bg1"/>
              </a:solidFill>
              <a:effectLst>
                <a:outerShdw blurRad="38100" dist="38100" dir="2700000" algn="tl">
                  <a:srgbClr val="000000">
                    <a:alpha val="43137"/>
                  </a:srgbClr>
                </a:outerShdw>
              </a:effectLst>
              <a:latin typeface="Mail Ray Stuff" pitchFamily="2" charset="0"/>
              <a:ea typeface="BoldDots" pitchFamily="2" charset="0"/>
            </a:endParaRPr>
          </a:p>
        </p:txBody>
      </p:sp>
      <p:sp>
        <p:nvSpPr>
          <p:cNvPr id="5" name="TextBox 4"/>
          <p:cNvSpPr txBox="1"/>
          <p:nvPr userDrawn="1"/>
        </p:nvSpPr>
        <p:spPr>
          <a:xfrm>
            <a:off x="304800" y="6400800"/>
            <a:ext cx="1447800" cy="215444"/>
          </a:xfrm>
          <a:prstGeom prst="rect">
            <a:avLst/>
          </a:prstGeom>
          <a:noFill/>
        </p:spPr>
        <p:txBody>
          <a:bodyPr wrap="square" rtlCol="0">
            <a:spAutoFit/>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US" sz="800" dirty="0" smtClean="0">
                <a:solidFill>
                  <a:schemeClr val="tx1"/>
                </a:solidFill>
              </a:rPr>
              <a:t>© 2014 Powerpoint Gaming</a:t>
            </a:r>
            <a:endParaRPr lang="en-US" sz="800" dirty="0">
              <a:solidFill>
                <a:schemeClr val="tx1"/>
              </a:solidFill>
            </a:endParaRPr>
          </a:p>
        </p:txBody>
      </p:sp>
    </p:spTree>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Q13">
    <p:spTree>
      <p:nvGrpSpPr>
        <p:cNvPr id="1" name=""/>
        <p:cNvGrpSpPr/>
        <p:nvPr/>
      </p:nvGrpSpPr>
      <p:grpSpPr>
        <a:xfrm>
          <a:off x="0" y="0"/>
          <a:ext cx="0" cy="0"/>
          <a:chOff x="0" y="0"/>
          <a:chExt cx="0" cy="0"/>
        </a:xfrm>
      </p:grpSpPr>
      <p:pic>
        <p:nvPicPr>
          <p:cNvPr id="74754" name="Picture 2"/>
          <p:cNvPicPr>
            <a:picLocks noChangeAspect="1" noChangeArrowheads="1"/>
          </p:cNvPicPr>
          <p:nvPr userDrawn="1"/>
        </p:nvPicPr>
        <p:blipFill>
          <a:blip r:embed="rId2" cstate="print"/>
          <a:srcRect/>
          <a:stretch>
            <a:fillRect/>
          </a:stretch>
        </p:blipFill>
        <p:spPr bwMode="auto">
          <a:xfrm>
            <a:off x="0" y="0"/>
            <a:ext cx="9163050" cy="6877050"/>
          </a:xfrm>
          <a:prstGeom prst="rect">
            <a:avLst/>
          </a:prstGeom>
          <a:noFill/>
          <a:ln w="9525">
            <a:noFill/>
            <a:miter lim="800000"/>
            <a:headEnd/>
            <a:tailEnd/>
          </a:ln>
        </p:spPr>
      </p:pic>
      <p:sp>
        <p:nvSpPr>
          <p:cNvPr id="6" name="TextBox 5">
            <a:hlinkClick r:id="rId3" action="ppaction://hlinksldjump"/>
          </p:cNvPr>
          <p:cNvSpPr txBox="1"/>
          <p:nvPr userDrawn="1"/>
        </p:nvSpPr>
        <p:spPr>
          <a:xfrm>
            <a:off x="3200400" y="5486400"/>
            <a:ext cx="2667000" cy="715089"/>
          </a:xfrm>
          <a:prstGeom prst="roundRect">
            <a:avLst/>
          </a:prstGeom>
          <a:solidFill>
            <a:srgbClr val="FF6600"/>
          </a:solidFill>
        </p:spPr>
        <p:style>
          <a:lnRef idx="3">
            <a:schemeClr val="lt1"/>
          </a:lnRef>
          <a:fillRef idx="1">
            <a:schemeClr val="dk1"/>
          </a:fillRef>
          <a:effectRef idx="1">
            <a:schemeClr val="dk1"/>
          </a:effectRef>
          <a:fontRef idx="minor">
            <a:schemeClr val="lt1"/>
          </a:fontRef>
        </p:style>
        <p:txBody>
          <a:bodyPr wrap="square" anchor="ctr">
            <a:spAutoFit/>
          </a:bodyPr>
          <a:lstStyle/>
          <a:p>
            <a:pPr algn="ctr" fontAlgn="auto">
              <a:spcBef>
                <a:spcPts val="0"/>
              </a:spcBef>
              <a:spcAft>
                <a:spcPts val="0"/>
              </a:spcAft>
              <a:defRPr/>
            </a:pPr>
            <a:r>
              <a:rPr lang="en-US" sz="3600" dirty="0">
                <a:ln>
                  <a:solidFill>
                    <a:sysClr val="windowText" lastClr="000000"/>
                  </a:solidFill>
                </a:ln>
                <a:solidFill>
                  <a:schemeClr val="bg1"/>
                </a:solidFill>
                <a:effectLst>
                  <a:outerShdw blurRad="38100" dist="38100" dir="2700000" algn="tl">
                    <a:srgbClr val="000000">
                      <a:alpha val="43137"/>
                    </a:srgbClr>
                  </a:outerShdw>
                </a:effectLst>
                <a:latin typeface="Mail Ray Stuff" pitchFamily="2" charset="0"/>
              </a:rPr>
              <a:t>Scoreboard</a:t>
            </a:r>
            <a:endParaRPr lang="en-US" sz="2800" dirty="0">
              <a:ln>
                <a:solidFill>
                  <a:sysClr val="windowText" lastClr="000000"/>
                </a:solidFill>
              </a:ln>
              <a:solidFill>
                <a:schemeClr val="bg1"/>
              </a:solidFill>
              <a:effectLst>
                <a:outerShdw blurRad="38100" dist="38100" dir="2700000" algn="tl">
                  <a:srgbClr val="000000">
                    <a:alpha val="43137"/>
                  </a:srgbClr>
                </a:outerShdw>
              </a:effectLst>
              <a:latin typeface="Mail Ray Stuff" pitchFamily="2" charset="0"/>
            </a:endParaRPr>
          </a:p>
        </p:txBody>
      </p:sp>
      <p:sp>
        <p:nvSpPr>
          <p:cNvPr id="7" name="TextBox 6"/>
          <p:cNvSpPr txBox="1"/>
          <p:nvPr userDrawn="1"/>
        </p:nvSpPr>
        <p:spPr>
          <a:xfrm>
            <a:off x="914400" y="249705"/>
            <a:ext cx="7315200" cy="1107996"/>
          </a:xfrm>
          <a:prstGeom prst="rect">
            <a:avLst/>
          </a:prstGeom>
          <a:noFill/>
          <a:ln>
            <a:noFill/>
          </a:ln>
        </p:spPr>
        <p:txBody>
          <a:bodyPr wrap="square" rtlCol="0" anchor="ctr">
            <a:spAutoFit/>
          </a:bodyPr>
          <a:lstStyle/>
          <a:p>
            <a:pPr algn="ctr"/>
            <a:r>
              <a:rPr lang="en-US" sz="6600" dirty="0" smtClean="0">
                <a:ln w="28575">
                  <a:solidFill>
                    <a:sysClr val="windowText" lastClr="000000"/>
                  </a:solidFill>
                </a:ln>
                <a:solidFill>
                  <a:schemeClr val="bg1"/>
                </a:solidFill>
                <a:effectLst>
                  <a:outerShdw blurRad="38100" dist="38100" dir="2700000" algn="tl">
                    <a:srgbClr val="000000">
                      <a:alpha val="43137"/>
                    </a:srgbClr>
                  </a:outerShdw>
                </a:effectLst>
                <a:latin typeface="Mail Ray Stuff" pitchFamily="2" charset="0"/>
                <a:ea typeface="BoldDots" pitchFamily="2" charset="0"/>
              </a:rPr>
              <a:t>Question 13</a:t>
            </a:r>
            <a:endParaRPr lang="en-US" sz="6600" dirty="0">
              <a:ln w="28575">
                <a:solidFill>
                  <a:sysClr val="windowText" lastClr="000000"/>
                </a:solidFill>
              </a:ln>
              <a:solidFill>
                <a:schemeClr val="bg1"/>
              </a:solidFill>
              <a:effectLst>
                <a:outerShdw blurRad="38100" dist="38100" dir="2700000" algn="tl">
                  <a:srgbClr val="000000">
                    <a:alpha val="43137"/>
                  </a:srgbClr>
                </a:outerShdw>
              </a:effectLst>
              <a:latin typeface="Mail Ray Stuff" pitchFamily="2" charset="0"/>
              <a:ea typeface="BoldDots" pitchFamily="2" charset="0"/>
            </a:endParaRPr>
          </a:p>
        </p:txBody>
      </p:sp>
      <p:sp>
        <p:nvSpPr>
          <p:cNvPr id="5" name="TextBox 4"/>
          <p:cNvSpPr txBox="1"/>
          <p:nvPr userDrawn="1"/>
        </p:nvSpPr>
        <p:spPr>
          <a:xfrm>
            <a:off x="304800" y="6400800"/>
            <a:ext cx="1447800" cy="215444"/>
          </a:xfrm>
          <a:prstGeom prst="rect">
            <a:avLst/>
          </a:prstGeom>
          <a:noFill/>
        </p:spPr>
        <p:txBody>
          <a:bodyPr wrap="square" rtlCol="0">
            <a:spAutoFit/>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US" sz="800" dirty="0" smtClean="0">
                <a:solidFill>
                  <a:schemeClr val="tx1"/>
                </a:solidFill>
              </a:rPr>
              <a:t>© 2014 Powerpoint Gaming</a:t>
            </a:r>
            <a:endParaRPr lang="en-US" sz="800" dirty="0">
              <a:solidFill>
                <a:schemeClr val="tx1"/>
              </a:solidFill>
            </a:endParaRPr>
          </a:p>
        </p:txBody>
      </p:sp>
    </p:spTree>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Q14">
    <p:spTree>
      <p:nvGrpSpPr>
        <p:cNvPr id="1" name=""/>
        <p:cNvGrpSpPr/>
        <p:nvPr/>
      </p:nvGrpSpPr>
      <p:grpSpPr>
        <a:xfrm>
          <a:off x="0" y="0"/>
          <a:ext cx="0" cy="0"/>
          <a:chOff x="0" y="0"/>
          <a:chExt cx="0" cy="0"/>
        </a:xfrm>
      </p:grpSpPr>
      <p:pic>
        <p:nvPicPr>
          <p:cNvPr id="75778" name="Picture 2"/>
          <p:cNvPicPr>
            <a:picLocks noChangeAspect="1" noChangeArrowheads="1"/>
          </p:cNvPicPr>
          <p:nvPr userDrawn="1"/>
        </p:nvPicPr>
        <p:blipFill>
          <a:blip r:embed="rId2" cstate="print"/>
          <a:srcRect/>
          <a:stretch>
            <a:fillRect/>
          </a:stretch>
        </p:blipFill>
        <p:spPr bwMode="auto">
          <a:xfrm>
            <a:off x="0" y="0"/>
            <a:ext cx="9163050" cy="6877050"/>
          </a:xfrm>
          <a:prstGeom prst="rect">
            <a:avLst/>
          </a:prstGeom>
          <a:noFill/>
          <a:ln w="9525">
            <a:noFill/>
            <a:miter lim="800000"/>
            <a:headEnd/>
            <a:tailEnd/>
          </a:ln>
        </p:spPr>
      </p:pic>
      <p:sp>
        <p:nvSpPr>
          <p:cNvPr id="6" name="TextBox 5">
            <a:hlinkClick r:id="rId3" action="ppaction://hlinksldjump"/>
          </p:cNvPr>
          <p:cNvSpPr txBox="1"/>
          <p:nvPr userDrawn="1"/>
        </p:nvSpPr>
        <p:spPr>
          <a:xfrm>
            <a:off x="3200400" y="5486400"/>
            <a:ext cx="2667000" cy="715089"/>
          </a:xfrm>
          <a:prstGeom prst="roundRect">
            <a:avLst/>
          </a:prstGeom>
          <a:solidFill>
            <a:srgbClr val="FF6600"/>
          </a:solidFill>
        </p:spPr>
        <p:style>
          <a:lnRef idx="3">
            <a:schemeClr val="lt1"/>
          </a:lnRef>
          <a:fillRef idx="1">
            <a:schemeClr val="dk1"/>
          </a:fillRef>
          <a:effectRef idx="1">
            <a:schemeClr val="dk1"/>
          </a:effectRef>
          <a:fontRef idx="minor">
            <a:schemeClr val="lt1"/>
          </a:fontRef>
        </p:style>
        <p:txBody>
          <a:bodyPr wrap="square" anchor="ctr">
            <a:spAutoFit/>
          </a:bodyPr>
          <a:lstStyle/>
          <a:p>
            <a:pPr algn="ctr" fontAlgn="auto">
              <a:spcBef>
                <a:spcPts val="0"/>
              </a:spcBef>
              <a:spcAft>
                <a:spcPts val="0"/>
              </a:spcAft>
              <a:defRPr/>
            </a:pPr>
            <a:r>
              <a:rPr lang="en-US" sz="3600" dirty="0">
                <a:ln>
                  <a:solidFill>
                    <a:sysClr val="windowText" lastClr="000000"/>
                  </a:solidFill>
                </a:ln>
                <a:solidFill>
                  <a:schemeClr val="bg1"/>
                </a:solidFill>
                <a:effectLst>
                  <a:outerShdw blurRad="38100" dist="38100" dir="2700000" algn="tl">
                    <a:srgbClr val="000000">
                      <a:alpha val="43137"/>
                    </a:srgbClr>
                  </a:outerShdw>
                </a:effectLst>
                <a:latin typeface="Mail Ray Stuff" pitchFamily="2" charset="0"/>
              </a:rPr>
              <a:t>Scoreboard</a:t>
            </a:r>
            <a:endParaRPr lang="en-US" sz="2800" dirty="0">
              <a:ln>
                <a:solidFill>
                  <a:sysClr val="windowText" lastClr="000000"/>
                </a:solidFill>
              </a:ln>
              <a:solidFill>
                <a:schemeClr val="bg1"/>
              </a:solidFill>
              <a:effectLst>
                <a:outerShdw blurRad="38100" dist="38100" dir="2700000" algn="tl">
                  <a:srgbClr val="000000">
                    <a:alpha val="43137"/>
                  </a:srgbClr>
                </a:outerShdw>
              </a:effectLst>
              <a:latin typeface="Mail Ray Stuff" pitchFamily="2" charset="0"/>
            </a:endParaRPr>
          </a:p>
        </p:txBody>
      </p:sp>
      <p:sp>
        <p:nvSpPr>
          <p:cNvPr id="7" name="TextBox 6"/>
          <p:cNvSpPr txBox="1"/>
          <p:nvPr userDrawn="1"/>
        </p:nvSpPr>
        <p:spPr>
          <a:xfrm>
            <a:off x="914400" y="249705"/>
            <a:ext cx="7315200" cy="1107996"/>
          </a:xfrm>
          <a:prstGeom prst="rect">
            <a:avLst/>
          </a:prstGeom>
          <a:noFill/>
          <a:ln>
            <a:noFill/>
          </a:ln>
        </p:spPr>
        <p:txBody>
          <a:bodyPr wrap="square" rtlCol="0" anchor="ctr">
            <a:spAutoFit/>
          </a:bodyPr>
          <a:lstStyle/>
          <a:p>
            <a:pPr algn="ctr"/>
            <a:r>
              <a:rPr lang="en-US" sz="6600" dirty="0" smtClean="0">
                <a:ln w="28575">
                  <a:solidFill>
                    <a:sysClr val="windowText" lastClr="000000"/>
                  </a:solidFill>
                </a:ln>
                <a:solidFill>
                  <a:schemeClr val="bg1"/>
                </a:solidFill>
                <a:effectLst>
                  <a:outerShdw blurRad="38100" dist="38100" dir="2700000" algn="tl">
                    <a:srgbClr val="000000">
                      <a:alpha val="43137"/>
                    </a:srgbClr>
                  </a:outerShdw>
                </a:effectLst>
                <a:latin typeface="Mail Ray Stuff" pitchFamily="2" charset="0"/>
                <a:ea typeface="BoldDots" pitchFamily="2" charset="0"/>
              </a:rPr>
              <a:t>Question 14</a:t>
            </a:r>
            <a:endParaRPr lang="en-US" sz="6600" dirty="0">
              <a:ln w="28575">
                <a:solidFill>
                  <a:sysClr val="windowText" lastClr="000000"/>
                </a:solidFill>
              </a:ln>
              <a:solidFill>
                <a:schemeClr val="bg1"/>
              </a:solidFill>
              <a:effectLst>
                <a:outerShdw blurRad="38100" dist="38100" dir="2700000" algn="tl">
                  <a:srgbClr val="000000">
                    <a:alpha val="43137"/>
                  </a:srgbClr>
                </a:outerShdw>
              </a:effectLst>
              <a:latin typeface="Mail Ray Stuff" pitchFamily="2" charset="0"/>
              <a:ea typeface="BoldDots" pitchFamily="2" charset="0"/>
            </a:endParaRPr>
          </a:p>
        </p:txBody>
      </p:sp>
      <p:sp>
        <p:nvSpPr>
          <p:cNvPr id="5" name="TextBox 4"/>
          <p:cNvSpPr txBox="1"/>
          <p:nvPr userDrawn="1"/>
        </p:nvSpPr>
        <p:spPr>
          <a:xfrm>
            <a:off x="304800" y="6400800"/>
            <a:ext cx="1447800" cy="215444"/>
          </a:xfrm>
          <a:prstGeom prst="rect">
            <a:avLst/>
          </a:prstGeom>
          <a:noFill/>
        </p:spPr>
        <p:txBody>
          <a:bodyPr wrap="square" rtlCol="0">
            <a:spAutoFit/>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US" sz="800" dirty="0" smtClean="0">
                <a:solidFill>
                  <a:schemeClr val="tx1"/>
                </a:solidFill>
              </a:rPr>
              <a:t>© 2014 Powerpoint Gaming</a:t>
            </a:r>
            <a:endParaRPr lang="en-US" sz="800" dirty="0">
              <a:solidFill>
                <a:schemeClr val="tx1"/>
              </a:solidFill>
            </a:endParaRPr>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79873" name="Picture 1"/>
          <p:cNvPicPr>
            <a:picLocks noChangeAspect="1" noChangeArrowheads="1"/>
          </p:cNvPicPr>
          <p:nvPr userDrawn="1"/>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5" name="TextBox 4"/>
          <p:cNvSpPr txBox="1"/>
          <p:nvPr userDrawn="1"/>
        </p:nvSpPr>
        <p:spPr>
          <a:xfrm>
            <a:off x="304800" y="6400800"/>
            <a:ext cx="1447800" cy="215444"/>
          </a:xfrm>
          <a:prstGeom prst="rect">
            <a:avLst/>
          </a:prstGeom>
          <a:noFill/>
        </p:spPr>
        <p:txBody>
          <a:bodyPr wrap="square" rtlCol="0">
            <a:spAutoFit/>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US" sz="800" dirty="0" smtClean="0">
                <a:solidFill>
                  <a:schemeClr val="tx1"/>
                </a:solidFill>
              </a:rPr>
              <a:t>© 2014 Powerpoint Gaming</a:t>
            </a:r>
            <a:endParaRPr lang="en-US" sz="800" dirty="0">
              <a:solidFill>
                <a:schemeClr val="tx1"/>
              </a:solidFill>
            </a:endParaRPr>
          </a:p>
        </p:txBody>
      </p:sp>
    </p:spTree>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Q15">
    <p:spTree>
      <p:nvGrpSpPr>
        <p:cNvPr id="1" name=""/>
        <p:cNvGrpSpPr/>
        <p:nvPr/>
      </p:nvGrpSpPr>
      <p:grpSpPr>
        <a:xfrm>
          <a:off x="0" y="0"/>
          <a:ext cx="0" cy="0"/>
          <a:chOff x="0" y="0"/>
          <a:chExt cx="0" cy="0"/>
        </a:xfrm>
      </p:grpSpPr>
      <p:pic>
        <p:nvPicPr>
          <p:cNvPr id="76802" name="Picture 2"/>
          <p:cNvPicPr>
            <a:picLocks noChangeAspect="1" noChangeArrowheads="1"/>
          </p:cNvPicPr>
          <p:nvPr userDrawn="1"/>
        </p:nvPicPr>
        <p:blipFill>
          <a:blip r:embed="rId2" cstate="print"/>
          <a:srcRect/>
          <a:stretch>
            <a:fillRect/>
          </a:stretch>
        </p:blipFill>
        <p:spPr bwMode="auto">
          <a:xfrm>
            <a:off x="0" y="0"/>
            <a:ext cx="9163050" cy="6877050"/>
          </a:xfrm>
          <a:prstGeom prst="rect">
            <a:avLst/>
          </a:prstGeom>
          <a:noFill/>
          <a:ln w="9525">
            <a:noFill/>
            <a:miter lim="800000"/>
            <a:headEnd/>
            <a:tailEnd/>
          </a:ln>
        </p:spPr>
      </p:pic>
      <p:sp>
        <p:nvSpPr>
          <p:cNvPr id="6" name="TextBox 5">
            <a:hlinkClick r:id="rId3" action="ppaction://hlinksldjump"/>
          </p:cNvPr>
          <p:cNvSpPr txBox="1"/>
          <p:nvPr userDrawn="1"/>
        </p:nvSpPr>
        <p:spPr>
          <a:xfrm>
            <a:off x="3200400" y="5486400"/>
            <a:ext cx="2667000" cy="715089"/>
          </a:xfrm>
          <a:prstGeom prst="roundRect">
            <a:avLst/>
          </a:prstGeom>
          <a:solidFill>
            <a:srgbClr val="FF6600"/>
          </a:solidFill>
        </p:spPr>
        <p:style>
          <a:lnRef idx="3">
            <a:schemeClr val="lt1"/>
          </a:lnRef>
          <a:fillRef idx="1">
            <a:schemeClr val="dk1"/>
          </a:fillRef>
          <a:effectRef idx="1">
            <a:schemeClr val="dk1"/>
          </a:effectRef>
          <a:fontRef idx="minor">
            <a:schemeClr val="lt1"/>
          </a:fontRef>
        </p:style>
        <p:txBody>
          <a:bodyPr wrap="square" anchor="ctr">
            <a:spAutoFit/>
          </a:bodyPr>
          <a:lstStyle/>
          <a:p>
            <a:pPr algn="ctr" fontAlgn="auto">
              <a:spcBef>
                <a:spcPts val="0"/>
              </a:spcBef>
              <a:spcAft>
                <a:spcPts val="0"/>
              </a:spcAft>
              <a:defRPr/>
            </a:pPr>
            <a:r>
              <a:rPr lang="en-US" sz="3600" dirty="0">
                <a:ln>
                  <a:solidFill>
                    <a:sysClr val="windowText" lastClr="000000"/>
                  </a:solidFill>
                </a:ln>
                <a:solidFill>
                  <a:schemeClr val="bg1"/>
                </a:solidFill>
                <a:effectLst>
                  <a:outerShdw blurRad="38100" dist="38100" dir="2700000" algn="tl">
                    <a:srgbClr val="000000">
                      <a:alpha val="43137"/>
                    </a:srgbClr>
                  </a:outerShdw>
                </a:effectLst>
                <a:latin typeface="Mail Ray Stuff" pitchFamily="2" charset="0"/>
              </a:rPr>
              <a:t>Scoreboard</a:t>
            </a:r>
            <a:endParaRPr lang="en-US" sz="2800" dirty="0">
              <a:ln>
                <a:solidFill>
                  <a:sysClr val="windowText" lastClr="000000"/>
                </a:solidFill>
              </a:ln>
              <a:solidFill>
                <a:schemeClr val="bg1"/>
              </a:solidFill>
              <a:effectLst>
                <a:outerShdw blurRad="38100" dist="38100" dir="2700000" algn="tl">
                  <a:srgbClr val="000000">
                    <a:alpha val="43137"/>
                  </a:srgbClr>
                </a:outerShdw>
              </a:effectLst>
              <a:latin typeface="Mail Ray Stuff" pitchFamily="2" charset="0"/>
            </a:endParaRPr>
          </a:p>
        </p:txBody>
      </p:sp>
      <p:sp>
        <p:nvSpPr>
          <p:cNvPr id="7" name="TextBox 6"/>
          <p:cNvSpPr txBox="1"/>
          <p:nvPr userDrawn="1"/>
        </p:nvSpPr>
        <p:spPr>
          <a:xfrm>
            <a:off x="914400" y="249705"/>
            <a:ext cx="7315200" cy="1107996"/>
          </a:xfrm>
          <a:prstGeom prst="rect">
            <a:avLst/>
          </a:prstGeom>
          <a:noFill/>
          <a:ln>
            <a:noFill/>
          </a:ln>
        </p:spPr>
        <p:txBody>
          <a:bodyPr wrap="square" rtlCol="0" anchor="ctr">
            <a:spAutoFit/>
          </a:bodyPr>
          <a:lstStyle/>
          <a:p>
            <a:pPr algn="ctr"/>
            <a:r>
              <a:rPr lang="en-US" sz="6600" dirty="0" smtClean="0">
                <a:ln w="28575">
                  <a:solidFill>
                    <a:sysClr val="windowText" lastClr="000000"/>
                  </a:solidFill>
                </a:ln>
                <a:solidFill>
                  <a:schemeClr val="bg1"/>
                </a:solidFill>
                <a:effectLst>
                  <a:outerShdw blurRad="38100" dist="38100" dir="2700000" algn="tl">
                    <a:srgbClr val="000000">
                      <a:alpha val="43137"/>
                    </a:srgbClr>
                  </a:outerShdw>
                </a:effectLst>
                <a:latin typeface="Mail Ray Stuff" pitchFamily="2" charset="0"/>
                <a:ea typeface="BoldDots" pitchFamily="2" charset="0"/>
              </a:rPr>
              <a:t>Question 15</a:t>
            </a:r>
            <a:endParaRPr lang="en-US" sz="6600" dirty="0">
              <a:ln w="28575">
                <a:solidFill>
                  <a:sysClr val="windowText" lastClr="000000"/>
                </a:solidFill>
              </a:ln>
              <a:solidFill>
                <a:schemeClr val="bg1"/>
              </a:solidFill>
              <a:effectLst>
                <a:outerShdw blurRad="38100" dist="38100" dir="2700000" algn="tl">
                  <a:srgbClr val="000000">
                    <a:alpha val="43137"/>
                  </a:srgbClr>
                </a:outerShdw>
              </a:effectLst>
              <a:latin typeface="Mail Ray Stuff" pitchFamily="2" charset="0"/>
              <a:ea typeface="BoldDots" pitchFamily="2" charset="0"/>
            </a:endParaRPr>
          </a:p>
        </p:txBody>
      </p:sp>
      <p:sp>
        <p:nvSpPr>
          <p:cNvPr id="5" name="TextBox 4"/>
          <p:cNvSpPr txBox="1"/>
          <p:nvPr userDrawn="1"/>
        </p:nvSpPr>
        <p:spPr>
          <a:xfrm>
            <a:off x="304800" y="6400800"/>
            <a:ext cx="1447800" cy="215444"/>
          </a:xfrm>
          <a:prstGeom prst="rect">
            <a:avLst/>
          </a:prstGeom>
          <a:noFill/>
        </p:spPr>
        <p:txBody>
          <a:bodyPr wrap="square" rtlCol="0">
            <a:spAutoFit/>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US" sz="800" dirty="0" smtClean="0">
                <a:solidFill>
                  <a:schemeClr val="tx1"/>
                </a:solidFill>
              </a:rPr>
              <a:t>© 2014 Powerpoint Gaming</a:t>
            </a:r>
            <a:endParaRPr lang="en-US" sz="800" dirty="0">
              <a:solidFill>
                <a:schemeClr val="tx1"/>
              </a:solidFill>
            </a:endParaRPr>
          </a:p>
        </p:txBody>
      </p:sp>
    </p:spTree>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Q16">
    <p:spTree>
      <p:nvGrpSpPr>
        <p:cNvPr id="1" name=""/>
        <p:cNvGrpSpPr/>
        <p:nvPr/>
      </p:nvGrpSpPr>
      <p:grpSpPr>
        <a:xfrm>
          <a:off x="0" y="0"/>
          <a:ext cx="0" cy="0"/>
          <a:chOff x="0" y="0"/>
          <a:chExt cx="0" cy="0"/>
        </a:xfrm>
      </p:grpSpPr>
      <p:pic>
        <p:nvPicPr>
          <p:cNvPr id="77826" name="Picture 2"/>
          <p:cNvPicPr>
            <a:picLocks noChangeAspect="1" noChangeArrowheads="1"/>
          </p:cNvPicPr>
          <p:nvPr userDrawn="1"/>
        </p:nvPicPr>
        <p:blipFill>
          <a:blip r:embed="rId2" cstate="print"/>
          <a:srcRect/>
          <a:stretch>
            <a:fillRect/>
          </a:stretch>
        </p:blipFill>
        <p:spPr bwMode="auto">
          <a:xfrm>
            <a:off x="0" y="0"/>
            <a:ext cx="9163050" cy="6877050"/>
          </a:xfrm>
          <a:prstGeom prst="rect">
            <a:avLst/>
          </a:prstGeom>
          <a:noFill/>
          <a:ln w="9525">
            <a:noFill/>
            <a:miter lim="800000"/>
            <a:headEnd/>
            <a:tailEnd/>
          </a:ln>
        </p:spPr>
      </p:pic>
      <p:sp>
        <p:nvSpPr>
          <p:cNvPr id="6" name="TextBox 5">
            <a:hlinkClick r:id="rId3" action="ppaction://hlinksldjump"/>
          </p:cNvPr>
          <p:cNvSpPr txBox="1"/>
          <p:nvPr userDrawn="1"/>
        </p:nvSpPr>
        <p:spPr>
          <a:xfrm>
            <a:off x="3200400" y="5486400"/>
            <a:ext cx="2667000" cy="715089"/>
          </a:xfrm>
          <a:prstGeom prst="roundRect">
            <a:avLst/>
          </a:prstGeom>
          <a:solidFill>
            <a:srgbClr val="FF6600"/>
          </a:solidFill>
        </p:spPr>
        <p:style>
          <a:lnRef idx="3">
            <a:schemeClr val="lt1"/>
          </a:lnRef>
          <a:fillRef idx="1">
            <a:schemeClr val="dk1"/>
          </a:fillRef>
          <a:effectRef idx="1">
            <a:schemeClr val="dk1"/>
          </a:effectRef>
          <a:fontRef idx="minor">
            <a:schemeClr val="lt1"/>
          </a:fontRef>
        </p:style>
        <p:txBody>
          <a:bodyPr wrap="square" anchor="ctr">
            <a:spAutoFit/>
          </a:bodyPr>
          <a:lstStyle/>
          <a:p>
            <a:pPr algn="ctr" fontAlgn="auto">
              <a:spcBef>
                <a:spcPts val="0"/>
              </a:spcBef>
              <a:spcAft>
                <a:spcPts val="0"/>
              </a:spcAft>
              <a:defRPr/>
            </a:pPr>
            <a:r>
              <a:rPr lang="en-US" sz="3600" dirty="0">
                <a:ln>
                  <a:solidFill>
                    <a:sysClr val="windowText" lastClr="000000"/>
                  </a:solidFill>
                </a:ln>
                <a:solidFill>
                  <a:schemeClr val="bg1"/>
                </a:solidFill>
                <a:effectLst>
                  <a:outerShdw blurRad="38100" dist="38100" dir="2700000" algn="tl">
                    <a:srgbClr val="000000">
                      <a:alpha val="43137"/>
                    </a:srgbClr>
                  </a:outerShdw>
                </a:effectLst>
                <a:latin typeface="Mail Ray Stuff" pitchFamily="2" charset="0"/>
              </a:rPr>
              <a:t>Scoreboard</a:t>
            </a:r>
            <a:endParaRPr lang="en-US" sz="2800" dirty="0">
              <a:ln>
                <a:solidFill>
                  <a:sysClr val="windowText" lastClr="000000"/>
                </a:solidFill>
              </a:ln>
              <a:solidFill>
                <a:schemeClr val="bg1"/>
              </a:solidFill>
              <a:effectLst>
                <a:outerShdw blurRad="38100" dist="38100" dir="2700000" algn="tl">
                  <a:srgbClr val="000000">
                    <a:alpha val="43137"/>
                  </a:srgbClr>
                </a:outerShdw>
              </a:effectLst>
              <a:latin typeface="Mail Ray Stuff" pitchFamily="2" charset="0"/>
            </a:endParaRPr>
          </a:p>
        </p:txBody>
      </p:sp>
      <p:sp>
        <p:nvSpPr>
          <p:cNvPr id="7" name="TextBox 6"/>
          <p:cNvSpPr txBox="1"/>
          <p:nvPr userDrawn="1"/>
        </p:nvSpPr>
        <p:spPr>
          <a:xfrm>
            <a:off x="914400" y="249705"/>
            <a:ext cx="7315200" cy="1107996"/>
          </a:xfrm>
          <a:prstGeom prst="rect">
            <a:avLst/>
          </a:prstGeom>
          <a:noFill/>
          <a:ln>
            <a:noFill/>
          </a:ln>
        </p:spPr>
        <p:txBody>
          <a:bodyPr wrap="square" rtlCol="0" anchor="ctr">
            <a:spAutoFit/>
          </a:bodyPr>
          <a:lstStyle/>
          <a:p>
            <a:pPr algn="ctr"/>
            <a:r>
              <a:rPr lang="en-US" sz="6600" dirty="0" smtClean="0">
                <a:ln w="28575">
                  <a:solidFill>
                    <a:sysClr val="windowText" lastClr="000000"/>
                  </a:solidFill>
                </a:ln>
                <a:solidFill>
                  <a:schemeClr val="bg1"/>
                </a:solidFill>
                <a:effectLst>
                  <a:outerShdw blurRad="38100" dist="38100" dir="2700000" algn="tl">
                    <a:srgbClr val="000000">
                      <a:alpha val="43137"/>
                    </a:srgbClr>
                  </a:outerShdw>
                </a:effectLst>
                <a:latin typeface="Mail Ray Stuff" pitchFamily="2" charset="0"/>
                <a:ea typeface="BoldDots" pitchFamily="2" charset="0"/>
              </a:rPr>
              <a:t>Question 16</a:t>
            </a:r>
            <a:endParaRPr lang="en-US" sz="6600" dirty="0">
              <a:ln w="28575">
                <a:solidFill>
                  <a:sysClr val="windowText" lastClr="000000"/>
                </a:solidFill>
              </a:ln>
              <a:solidFill>
                <a:schemeClr val="bg1"/>
              </a:solidFill>
              <a:effectLst>
                <a:outerShdw blurRad="38100" dist="38100" dir="2700000" algn="tl">
                  <a:srgbClr val="000000">
                    <a:alpha val="43137"/>
                  </a:srgbClr>
                </a:outerShdw>
              </a:effectLst>
              <a:latin typeface="Mail Ray Stuff" pitchFamily="2" charset="0"/>
              <a:ea typeface="BoldDots" pitchFamily="2" charset="0"/>
            </a:endParaRPr>
          </a:p>
        </p:txBody>
      </p:sp>
      <p:sp>
        <p:nvSpPr>
          <p:cNvPr id="5" name="TextBox 4"/>
          <p:cNvSpPr txBox="1"/>
          <p:nvPr userDrawn="1"/>
        </p:nvSpPr>
        <p:spPr>
          <a:xfrm>
            <a:off x="304800" y="6400800"/>
            <a:ext cx="1447800" cy="215444"/>
          </a:xfrm>
          <a:prstGeom prst="rect">
            <a:avLst/>
          </a:prstGeom>
          <a:noFill/>
        </p:spPr>
        <p:txBody>
          <a:bodyPr wrap="square" rtlCol="0">
            <a:spAutoFit/>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US" sz="800" dirty="0" smtClean="0">
                <a:solidFill>
                  <a:schemeClr val="tx1"/>
                </a:solidFill>
              </a:rPr>
              <a:t>© 2014 Powerpoint Gaming</a:t>
            </a:r>
            <a:endParaRPr lang="en-US" sz="800" dirty="0">
              <a:solidFill>
                <a:schemeClr val="tx1"/>
              </a:solidFill>
            </a:endParaRPr>
          </a:p>
        </p:txBody>
      </p:sp>
    </p:spTree>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Q17">
    <p:spTree>
      <p:nvGrpSpPr>
        <p:cNvPr id="1" name=""/>
        <p:cNvGrpSpPr/>
        <p:nvPr/>
      </p:nvGrpSpPr>
      <p:grpSpPr>
        <a:xfrm>
          <a:off x="0" y="0"/>
          <a:ext cx="0" cy="0"/>
          <a:chOff x="0" y="0"/>
          <a:chExt cx="0" cy="0"/>
        </a:xfrm>
      </p:grpSpPr>
      <p:pic>
        <p:nvPicPr>
          <p:cNvPr id="78850" name="Picture 2"/>
          <p:cNvPicPr>
            <a:picLocks noChangeAspect="1" noChangeArrowheads="1"/>
          </p:cNvPicPr>
          <p:nvPr userDrawn="1"/>
        </p:nvPicPr>
        <p:blipFill>
          <a:blip r:embed="rId2" cstate="print"/>
          <a:srcRect/>
          <a:stretch>
            <a:fillRect/>
          </a:stretch>
        </p:blipFill>
        <p:spPr bwMode="auto">
          <a:xfrm>
            <a:off x="0" y="0"/>
            <a:ext cx="9163050" cy="6877050"/>
          </a:xfrm>
          <a:prstGeom prst="rect">
            <a:avLst/>
          </a:prstGeom>
          <a:noFill/>
          <a:ln w="9525">
            <a:noFill/>
            <a:miter lim="800000"/>
            <a:headEnd/>
            <a:tailEnd/>
          </a:ln>
        </p:spPr>
      </p:pic>
      <p:sp>
        <p:nvSpPr>
          <p:cNvPr id="6" name="TextBox 5">
            <a:hlinkClick r:id="rId3" action="ppaction://hlinksldjump"/>
          </p:cNvPr>
          <p:cNvSpPr txBox="1"/>
          <p:nvPr userDrawn="1"/>
        </p:nvSpPr>
        <p:spPr>
          <a:xfrm>
            <a:off x="3200400" y="5486400"/>
            <a:ext cx="2667000" cy="715089"/>
          </a:xfrm>
          <a:prstGeom prst="roundRect">
            <a:avLst/>
          </a:prstGeom>
          <a:solidFill>
            <a:srgbClr val="FF6600"/>
          </a:solidFill>
        </p:spPr>
        <p:style>
          <a:lnRef idx="3">
            <a:schemeClr val="lt1"/>
          </a:lnRef>
          <a:fillRef idx="1">
            <a:schemeClr val="dk1"/>
          </a:fillRef>
          <a:effectRef idx="1">
            <a:schemeClr val="dk1"/>
          </a:effectRef>
          <a:fontRef idx="minor">
            <a:schemeClr val="lt1"/>
          </a:fontRef>
        </p:style>
        <p:txBody>
          <a:bodyPr wrap="square" anchor="ctr">
            <a:spAutoFit/>
          </a:bodyPr>
          <a:lstStyle/>
          <a:p>
            <a:pPr algn="ctr" fontAlgn="auto">
              <a:spcBef>
                <a:spcPts val="0"/>
              </a:spcBef>
              <a:spcAft>
                <a:spcPts val="0"/>
              </a:spcAft>
              <a:defRPr/>
            </a:pPr>
            <a:r>
              <a:rPr lang="en-US" sz="3600" dirty="0">
                <a:ln>
                  <a:solidFill>
                    <a:sysClr val="windowText" lastClr="000000"/>
                  </a:solidFill>
                </a:ln>
                <a:solidFill>
                  <a:schemeClr val="bg1"/>
                </a:solidFill>
                <a:effectLst>
                  <a:outerShdw blurRad="38100" dist="38100" dir="2700000" algn="tl">
                    <a:srgbClr val="000000">
                      <a:alpha val="43137"/>
                    </a:srgbClr>
                  </a:outerShdw>
                </a:effectLst>
                <a:latin typeface="Mail Ray Stuff" pitchFamily="2" charset="0"/>
              </a:rPr>
              <a:t>Scoreboard</a:t>
            </a:r>
            <a:endParaRPr lang="en-US" sz="2800" dirty="0">
              <a:ln>
                <a:solidFill>
                  <a:sysClr val="windowText" lastClr="000000"/>
                </a:solidFill>
              </a:ln>
              <a:solidFill>
                <a:schemeClr val="bg1"/>
              </a:solidFill>
              <a:effectLst>
                <a:outerShdw blurRad="38100" dist="38100" dir="2700000" algn="tl">
                  <a:srgbClr val="000000">
                    <a:alpha val="43137"/>
                  </a:srgbClr>
                </a:outerShdw>
              </a:effectLst>
              <a:latin typeface="Mail Ray Stuff" pitchFamily="2" charset="0"/>
            </a:endParaRPr>
          </a:p>
        </p:txBody>
      </p:sp>
      <p:sp>
        <p:nvSpPr>
          <p:cNvPr id="7" name="TextBox 6"/>
          <p:cNvSpPr txBox="1"/>
          <p:nvPr userDrawn="1"/>
        </p:nvSpPr>
        <p:spPr>
          <a:xfrm>
            <a:off x="914400" y="249705"/>
            <a:ext cx="7315200" cy="1107996"/>
          </a:xfrm>
          <a:prstGeom prst="rect">
            <a:avLst/>
          </a:prstGeom>
          <a:noFill/>
          <a:ln>
            <a:noFill/>
          </a:ln>
        </p:spPr>
        <p:txBody>
          <a:bodyPr wrap="square" rtlCol="0" anchor="ctr">
            <a:spAutoFit/>
          </a:bodyPr>
          <a:lstStyle/>
          <a:p>
            <a:pPr algn="ctr"/>
            <a:r>
              <a:rPr lang="en-US" sz="6600" dirty="0" smtClean="0">
                <a:ln w="28575">
                  <a:solidFill>
                    <a:sysClr val="windowText" lastClr="000000"/>
                  </a:solidFill>
                </a:ln>
                <a:solidFill>
                  <a:schemeClr val="bg1"/>
                </a:solidFill>
                <a:effectLst>
                  <a:outerShdw blurRad="38100" dist="38100" dir="2700000" algn="tl">
                    <a:srgbClr val="000000">
                      <a:alpha val="43137"/>
                    </a:srgbClr>
                  </a:outerShdw>
                </a:effectLst>
                <a:latin typeface="Mail Ray Stuff" pitchFamily="2" charset="0"/>
                <a:ea typeface="BoldDots" pitchFamily="2" charset="0"/>
              </a:rPr>
              <a:t>Question 17</a:t>
            </a:r>
            <a:endParaRPr lang="en-US" sz="6600" dirty="0">
              <a:ln w="28575">
                <a:solidFill>
                  <a:sysClr val="windowText" lastClr="000000"/>
                </a:solidFill>
              </a:ln>
              <a:solidFill>
                <a:schemeClr val="bg1"/>
              </a:solidFill>
              <a:effectLst>
                <a:outerShdw blurRad="38100" dist="38100" dir="2700000" algn="tl">
                  <a:srgbClr val="000000">
                    <a:alpha val="43137"/>
                  </a:srgbClr>
                </a:outerShdw>
              </a:effectLst>
              <a:latin typeface="Mail Ray Stuff" pitchFamily="2" charset="0"/>
              <a:ea typeface="BoldDots" pitchFamily="2" charset="0"/>
            </a:endParaRPr>
          </a:p>
        </p:txBody>
      </p:sp>
      <p:sp>
        <p:nvSpPr>
          <p:cNvPr id="5" name="TextBox 4"/>
          <p:cNvSpPr txBox="1"/>
          <p:nvPr userDrawn="1"/>
        </p:nvSpPr>
        <p:spPr>
          <a:xfrm>
            <a:off x="304800" y="6400800"/>
            <a:ext cx="1447800" cy="215444"/>
          </a:xfrm>
          <a:prstGeom prst="rect">
            <a:avLst/>
          </a:prstGeom>
          <a:noFill/>
        </p:spPr>
        <p:txBody>
          <a:bodyPr wrap="square" rtlCol="0">
            <a:spAutoFit/>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US" sz="800" dirty="0" smtClean="0">
                <a:solidFill>
                  <a:schemeClr val="tx1"/>
                </a:solidFill>
              </a:rPr>
              <a:t>© 2014 Powerpoint Gaming</a:t>
            </a:r>
            <a:endParaRPr lang="en-US" sz="800" dirty="0">
              <a:solidFill>
                <a:schemeClr val="tx1"/>
              </a:solidFill>
            </a:endParaRPr>
          </a:p>
        </p:txBody>
      </p:sp>
    </p:spTree>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Q18">
    <p:spTree>
      <p:nvGrpSpPr>
        <p:cNvPr id="1" name=""/>
        <p:cNvGrpSpPr/>
        <p:nvPr/>
      </p:nvGrpSpPr>
      <p:grpSpPr>
        <a:xfrm>
          <a:off x="0" y="0"/>
          <a:ext cx="0" cy="0"/>
          <a:chOff x="0" y="0"/>
          <a:chExt cx="0" cy="0"/>
        </a:xfrm>
      </p:grpSpPr>
      <p:pic>
        <p:nvPicPr>
          <p:cNvPr id="79874" name="Picture 2"/>
          <p:cNvPicPr>
            <a:picLocks noChangeAspect="1" noChangeArrowheads="1"/>
          </p:cNvPicPr>
          <p:nvPr userDrawn="1"/>
        </p:nvPicPr>
        <p:blipFill>
          <a:blip r:embed="rId2" cstate="print"/>
          <a:srcRect/>
          <a:stretch>
            <a:fillRect/>
          </a:stretch>
        </p:blipFill>
        <p:spPr bwMode="auto">
          <a:xfrm>
            <a:off x="0" y="0"/>
            <a:ext cx="9163050" cy="6877050"/>
          </a:xfrm>
          <a:prstGeom prst="rect">
            <a:avLst/>
          </a:prstGeom>
          <a:noFill/>
          <a:ln w="9525">
            <a:noFill/>
            <a:miter lim="800000"/>
            <a:headEnd/>
            <a:tailEnd/>
          </a:ln>
        </p:spPr>
      </p:pic>
      <p:sp>
        <p:nvSpPr>
          <p:cNvPr id="6" name="TextBox 5">
            <a:hlinkClick r:id="rId3" action="ppaction://hlinksldjump"/>
          </p:cNvPr>
          <p:cNvSpPr txBox="1"/>
          <p:nvPr userDrawn="1"/>
        </p:nvSpPr>
        <p:spPr>
          <a:xfrm>
            <a:off x="3200400" y="5486400"/>
            <a:ext cx="2667000" cy="715089"/>
          </a:xfrm>
          <a:prstGeom prst="roundRect">
            <a:avLst/>
          </a:prstGeom>
          <a:solidFill>
            <a:srgbClr val="FF6600"/>
          </a:solidFill>
        </p:spPr>
        <p:style>
          <a:lnRef idx="3">
            <a:schemeClr val="lt1"/>
          </a:lnRef>
          <a:fillRef idx="1">
            <a:schemeClr val="dk1"/>
          </a:fillRef>
          <a:effectRef idx="1">
            <a:schemeClr val="dk1"/>
          </a:effectRef>
          <a:fontRef idx="minor">
            <a:schemeClr val="lt1"/>
          </a:fontRef>
        </p:style>
        <p:txBody>
          <a:bodyPr wrap="square" anchor="ctr">
            <a:spAutoFit/>
          </a:bodyPr>
          <a:lstStyle/>
          <a:p>
            <a:pPr algn="ctr" fontAlgn="auto">
              <a:spcBef>
                <a:spcPts val="0"/>
              </a:spcBef>
              <a:spcAft>
                <a:spcPts val="0"/>
              </a:spcAft>
              <a:defRPr/>
            </a:pPr>
            <a:r>
              <a:rPr lang="en-US" sz="3600" dirty="0">
                <a:ln>
                  <a:solidFill>
                    <a:sysClr val="windowText" lastClr="000000"/>
                  </a:solidFill>
                </a:ln>
                <a:solidFill>
                  <a:schemeClr val="bg1"/>
                </a:solidFill>
                <a:effectLst>
                  <a:outerShdw blurRad="38100" dist="38100" dir="2700000" algn="tl">
                    <a:srgbClr val="000000">
                      <a:alpha val="43137"/>
                    </a:srgbClr>
                  </a:outerShdw>
                </a:effectLst>
                <a:latin typeface="Mail Ray Stuff" pitchFamily="2" charset="0"/>
              </a:rPr>
              <a:t>Scoreboard</a:t>
            </a:r>
            <a:endParaRPr lang="en-US" sz="2800" dirty="0">
              <a:ln>
                <a:solidFill>
                  <a:sysClr val="windowText" lastClr="000000"/>
                </a:solidFill>
              </a:ln>
              <a:solidFill>
                <a:schemeClr val="bg1"/>
              </a:solidFill>
              <a:effectLst>
                <a:outerShdw blurRad="38100" dist="38100" dir="2700000" algn="tl">
                  <a:srgbClr val="000000">
                    <a:alpha val="43137"/>
                  </a:srgbClr>
                </a:outerShdw>
              </a:effectLst>
              <a:latin typeface="Mail Ray Stuff" pitchFamily="2" charset="0"/>
            </a:endParaRPr>
          </a:p>
        </p:txBody>
      </p:sp>
      <p:sp>
        <p:nvSpPr>
          <p:cNvPr id="7" name="TextBox 6"/>
          <p:cNvSpPr txBox="1"/>
          <p:nvPr userDrawn="1"/>
        </p:nvSpPr>
        <p:spPr>
          <a:xfrm>
            <a:off x="914400" y="249705"/>
            <a:ext cx="7315200" cy="1107996"/>
          </a:xfrm>
          <a:prstGeom prst="rect">
            <a:avLst/>
          </a:prstGeom>
          <a:noFill/>
          <a:ln>
            <a:noFill/>
          </a:ln>
        </p:spPr>
        <p:txBody>
          <a:bodyPr wrap="square" rtlCol="0" anchor="ctr">
            <a:spAutoFit/>
          </a:bodyPr>
          <a:lstStyle/>
          <a:p>
            <a:pPr algn="ctr"/>
            <a:r>
              <a:rPr lang="en-US" sz="6600" dirty="0" smtClean="0">
                <a:ln w="28575">
                  <a:solidFill>
                    <a:sysClr val="windowText" lastClr="000000"/>
                  </a:solidFill>
                </a:ln>
                <a:solidFill>
                  <a:schemeClr val="bg1"/>
                </a:solidFill>
                <a:effectLst>
                  <a:outerShdw blurRad="38100" dist="38100" dir="2700000" algn="tl">
                    <a:srgbClr val="000000">
                      <a:alpha val="43137"/>
                    </a:srgbClr>
                  </a:outerShdw>
                </a:effectLst>
                <a:latin typeface="Mail Ray Stuff" pitchFamily="2" charset="0"/>
                <a:ea typeface="BoldDots" pitchFamily="2" charset="0"/>
              </a:rPr>
              <a:t>Question 18</a:t>
            </a:r>
            <a:endParaRPr lang="en-US" sz="6600" dirty="0">
              <a:ln w="28575">
                <a:solidFill>
                  <a:sysClr val="windowText" lastClr="000000"/>
                </a:solidFill>
              </a:ln>
              <a:solidFill>
                <a:schemeClr val="bg1"/>
              </a:solidFill>
              <a:effectLst>
                <a:outerShdw blurRad="38100" dist="38100" dir="2700000" algn="tl">
                  <a:srgbClr val="000000">
                    <a:alpha val="43137"/>
                  </a:srgbClr>
                </a:outerShdw>
              </a:effectLst>
              <a:latin typeface="Mail Ray Stuff" pitchFamily="2" charset="0"/>
              <a:ea typeface="BoldDots" pitchFamily="2" charset="0"/>
            </a:endParaRPr>
          </a:p>
        </p:txBody>
      </p:sp>
      <p:sp>
        <p:nvSpPr>
          <p:cNvPr id="5" name="TextBox 4"/>
          <p:cNvSpPr txBox="1"/>
          <p:nvPr userDrawn="1"/>
        </p:nvSpPr>
        <p:spPr>
          <a:xfrm>
            <a:off x="304800" y="6400800"/>
            <a:ext cx="1447800" cy="215444"/>
          </a:xfrm>
          <a:prstGeom prst="rect">
            <a:avLst/>
          </a:prstGeom>
          <a:noFill/>
        </p:spPr>
        <p:txBody>
          <a:bodyPr wrap="square" rtlCol="0">
            <a:spAutoFit/>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US" sz="800" dirty="0" smtClean="0">
                <a:solidFill>
                  <a:schemeClr val="tx1"/>
                </a:solidFill>
              </a:rPr>
              <a:t>© 2014 Powerpoint Gaming</a:t>
            </a:r>
            <a:endParaRPr lang="en-US" sz="800" dirty="0">
              <a:solidFill>
                <a:schemeClr val="tx1"/>
              </a:solidFill>
            </a:endParaRPr>
          </a:p>
        </p:txBody>
      </p:sp>
    </p:spTree>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Q19">
    <p:spTree>
      <p:nvGrpSpPr>
        <p:cNvPr id="1" name=""/>
        <p:cNvGrpSpPr/>
        <p:nvPr/>
      </p:nvGrpSpPr>
      <p:grpSpPr>
        <a:xfrm>
          <a:off x="0" y="0"/>
          <a:ext cx="0" cy="0"/>
          <a:chOff x="0" y="0"/>
          <a:chExt cx="0" cy="0"/>
        </a:xfrm>
      </p:grpSpPr>
      <p:pic>
        <p:nvPicPr>
          <p:cNvPr id="80898" name="Picture 2"/>
          <p:cNvPicPr>
            <a:picLocks noChangeAspect="1" noChangeArrowheads="1"/>
          </p:cNvPicPr>
          <p:nvPr userDrawn="1"/>
        </p:nvPicPr>
        <p:blipFill>
          <a:blip r:embed="rId2" cstate="print"/>
          <a:srcRect/>
          <a:stretch>
            <a:fillRect/>
          </a:stretch>
        </p:blipFill>
        <p:spPr bwMode="auto">
          <a:xfrm>
            <a:off x="0" y="0"/>
            <a:ext cx="9163050" cy="6877050"/>
          </a:xfrm>
          <a:prstGeom prst="rect">
            <a:avLst/>
          </a:prstGeom>
          <a:noFill/>
          <a:ln w="9525">
            <a:noFill/>
            <a:miter lim="800000"/>
            <a:headEnd/>
            <a:tailEnd/>
          </a:ln>
        </p:spPr>
      </p:pic>
      <p:sp>
        <p:nvSpPr>
          <p:cNvPr id="6" name="TextBox 5">
            <a:hlinkClick r:id="rId3" action="ppaction://hlinksldjump"/>
          </p:cNvPr>
          <p:cNvSpPr txBox="1"/>
          <p:nvPr userDrawn="1"/>
        </p:nvSpPr>
        <p:spPr>
          <a:xfrm>
            <a:off x="3200400" y="5486400"/>
            <a:ext cx="2667000" cy="715089"/>
          </a:xfrm>
          <a:prstGeom prst="roundRect">
            <a:avLst/>
          </a:prstGeom>
          <a:solidFill>
            <a:srgbClr val="FF6600"/>
          </a:solidFill>
        </p:spPr>
        <p:style>
          <a:lnRef idx="3">
            <a:schemeClr val="lt1"/>
          </a:lnRef>
          <a:fillRef idx="1">
            <a:schemeClr val="dk1"/>
          </a:fillRef>
          <a:effectRef idx="1">
            <a:schemeClr val="dk1"/>
          </a:effectRef>
          <a:fontRef idx="minor">
            <a:schemeClr val="lt1"/>
          </a:fontRef>
        </p:style>
        <p:txBody>
          <a:bodyPr wrap="square" anchor="ctr">
            <a:spAutoFit/>
          </a:bodyPr>
          <a:lstStyle/>
          <a:p>
            <a:pPr algn="ctr" fontAlgn="auto">
              <a:spcBef>
                <a:spcPts val="0"/>
              </a:spcBef>
              <a:spcAft>
                <a:spcPts val="0"/>
              </a:spcAft>
              <a:defRPr/>
            </a:pPr>
            <a:r>
              <a:rPr lang="en-US" sz="3600" dirty="0">
                <a:ln>
                  <a:solidFill>
                    <a:sysClr val="windowText" lastClr="000000"/>
                  </a:solidFill>
                </a:ln>
                <a:solidFill>
                  <a:schemeClr val="bg1"/>
                </a:solidFill>
                <a:effectLst>
                  <a:outerShdw blurRad="38100" dist="38100" dir="2700000" algn="tl">
                    <a:srgbClr val="000000">
                      <a:alpha val="43137"/>
                    </a:srgbClr>
                  </a:outerShdw>
                </a:effectLst>
                <a:latin typeface="Mail Ray Stuff" pitchFamily="2" charset="0"/>
              </a:rPr>
              <a:t>Scoreboard</a:t>
            </a:r>
            <a:endParaRPr lang="en-US" sz="2800" dirty="0">
              <a:ln>
                <a:solidFill>
                  <a:sysClr val="windowText" lastClr="000000"/>
                </a:solidFill>
              </a:ln>
              <a:solidFill>
                <a:schemeClr val="bg1"/>
              </a:solidFill>
              <a:effectLst>
                <a:outerShdw blurRad="38100" dist="38100" dir="2700000" algn="tl">
                  <a:srgbClr val="000000">
                    <a:alpha val="43137"/>
                  </a:srgbClr>
                </a:outerShdw>
              </a:effectLst>
              <a:latin typeface="Mail Ray Stuff" pitchFamily="2" charset="0"/>
            </a:endParaRPr>
          </a:p>
        </p:txBody>
      </p:sp>
      <p:sp>
        <p:nvSpPr>
          <p:cNvPr id="7" name="TextBox 6"/>
          <p:cNvSpPr txBox="1"/>
          <p:nvPr userDrawn="1"/>
        </p:nvSpPr>
        <p:spPr>
          <a:xfrm>
            <a:off x="914400" y="249705"/>
            <a:ext cx="7315200" cy="1107996"/>
          </a:xfrm>
          <a:prstGeom prst="rect">
            <a:avLst/>
          </a:prstGeom>
          <a:noFill/>
          <a:ln>
            <a:noFill/>
          </a:ln>
        </p:spPr>
        <p:txBody>
          <a:bodyPr wrap="square" rtlCol="0" anchor="ctr">
            <a:spAutoFit/>
          </a:bodyPr>
          <a:lstStyle/>
          <a:p>
            <a:pPr algn="ctr"/>
            <a:r>
              <a:rPr lang="en-US" sz="6600" dirty="0" smtClean="0">
                <a:ln w="28575">
                  <a:solidFill>
                    <a:sysClr val="windowText" lastClr="000000"/>
                  </a:solidFill>
                </a:ln>
                <a:solidFill>
                  <a:schemeClr val="bg1"/>
                </a:solidFill>
                <a:effectLst>
                  <a:outerShdw blurRad="38100" dist="38100" dir="2700000" algn="tl">
                    <a:srgbClr val="000000">
                      <a:alpha val="43137"/>
                    </a:srgbClr>
                  </a:outerShdw>
                </a:effectLst>
                <a:latin typeface="Mail Ray Stuff" pitchFamily="2" charset="0"/>
                <a:ea typeface="BoldDots" pitchFamily="2" charset="0"/>
              </a:rPr>
              <a:t>Question 19</a:t>
            </a:r>
            <a:endParaRPr lang="en-US" sz="6600" dirty="0">
              <a:ln w="28575">
                <a:solidFill>
                  <a:sysClr val="windowText" lastClr="000000"/>
                </a:solidFill>
              </a:ln>
              <a:solidFill>
                <a:schemeClr val="bg1"/>
              </a:solidFill>
              <a:effectLst>
                <a:outerShdw blurRad="38100" dist="38100" dir="2700000" algn="tl">
                  <a:srgbClr val="000000">
                    <a:alpha val="43137"/>
                  </a:srgbClr>
                </a:outerShdw>
              </a:effectLst>
              <a:latin typeface="Mail Ray Stuff" pitchFamily="2" charset="0"/>
              <a:ea typeface="BoldDots" pitchFamily="2" charset="0"/>
            </a:endParaRPr>
          </a:p>
        </p:txBody>
      </p:sp>
      <p:sp>
        <p:nvSpPr>
          <p:cNvPr id="5" name="TextBox 4"/>
          <p:cNvSpPr txBox="1"/>
          <p:nvPr userDrawn="1"/>
        </p:nvSpPr>
        <p:spPr>
          <a:xfrm>
            <a:off x="304800" y="6400800"/>
            <a:ext cx="1447800" cy="215444"/>
          </a:xfrm>
          <a:prstGeom prst="rect">
            <a:avLst/>
          </a:prstGeom>
          <a:noFill/>
        </p:spPr>
        <p:txBody>
          <a:bodyPr wrap="square" rtlCol="0">
            <a:spAutoFit/>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US" sz="800" dirty="0" smtClean="0">
                <a:solidFill>
                  <a:schemeClr val="tx1"/>
                </a:solidFill>
              </a:rPr>
              <a:t>© 2014 Powerpoint Gaming</a:t>
            </a:r>
            <a:endParaRPr lang="en-US" sz="800" dirty="0">
              <a:solidFill>
                <a:schemeClr val="tx1"/>
              </a:solidFill>
            </a:endParaRPr>
          </a:p>
        </p:txBody>
      </p:sp>
    </p:spTree>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Q20">
    <p:spTree>
      <p:nvGrpSpPr>
        <p:cNvPr id="1" name=""/>
        <p:cNvGrpSpPr/>
        <p:nvPr/>
      </p:nvGrpSpPr>
      <p:grpSpPr>
        <a:xfrm>
          <a:off x="0" y="0"/>
          <a:ext cx="0" cy="0"/>
          <a:chOff x="0" y="0"/>
          <a:chExt cx="0" cy="0"/>
        </a:xfrm>
      </p:grpSpPr>
      <p:pic>
        <p:nvPicPr>
          <p:cNvPr id="81922" name="Picture 2"/>
          <p:cNvPicPr>
            <a:picLocks noChangeAspect="1" noChangeArrowheads="1"/>
          </p:cNvPicPr>
          <p:nvPr userDrawn="1"/>
        </p:nvPicPr>
        <p:blipFill>
          <a:blip r:embed="rId2" cstate="print"/>
          <a:srcRect/>
          <a:stretch>
            <a:fillRect/>
          </a:stretch>
        </p:blipFill>
        <p:spPr bwMode="auto">
          <a:xfrm>
            <a:off x="0" y="0"/>
            <a:ext cx="9163050" cy="6877050"/>
          </a:xfrm>
          <a:prstGeom prst="rect">
            <a:avLst/>
          </a:prstGeom>
          <a:noFill/>
          <a:ln w="9525">
            <a:noFill/>
            <a:miter lim="800000"/>
            <a:headEnd/>
            <a:tailEnd/>
          </a:ln>
        </p:spPr>
      </p:pic>
      <p:sp>
        <p:nvSpPr>
          <p:cNvPr id="6" name="TextBox 5">
            <a:hlinkClick r:id="rId3" action="ppaction://hlinksldjump"/>
          </p:cNvPr>
          <p:cNvSpPr txBox="1"/>
          <p:nvPr userDrawn="1"/>
        </p:nvSpPr>
        <p:spPr>
          <a:xfrm>
            <a:off x="3200400" y="5486400"/>
            <a:ext cx="2667000" cy="715089"/>
          </a:xfrm>
          <a:prstGeom prst="roundRect">
            <a:avLst/>
          </a:prstGeom>
          <a:solidFill>
            <a:srgbClr val="FF6600"/>
          </a:solidFill>
        </p:spPr>
        <p:style>
          <a:lnRef idx="3">
            <a:schemeClr val="lt1"/>
          </a:lnRef>
          <a:fillRef idx="1">
            <a:schemeClr val="dk1"/>
          </a:fillRef>
          <a:effectRef idx="1">
            <a:schemeClr val="dk1"/>
          </a:effectRef>
          <a:fontRef idx="minor">
            <a:schemeClr val="lt1"/>
          </a:fontRef>
        </p:style>
        <p:txBody>
          <a:bodyPr wrap="square" anchor="ctr">
            <a:spAutoFit/>
          </a:bodyPr>
          <a:lstStyle/>
          <a:p>
            <a:pPr algn="ctr" fontAlgn="auto">
              <a:spcBef>
                <a:spcPts val="0"/>
              </a:spcBef>
              <a:spcAft>
                <a:spcPts val="0"/>
              </a:spcAft>
              <a:defRPr/>
            </a:pPr>
            <a:r>
              <a:rPr lang="en-US" sz="3600" dirty="0">
                <a:ln>
                  <a:solidFill>
                    <a:sysClr val="windowText" lastClr="000000"/>
                  </a:solidFill>
                </a:ln>
                <a:solidFill>
                  <a:schemeClr val="bg1"/>
                </a:solidFill>
                <a:effectLst>
                  <a:outerShdw blurRad="38100" dist="38100" dir="2700000" algn="tl">
                    <a:srgbClr val="000000">
                      <a:alpha val="43137"/>
                    </a:srgbClr>
                  </a:outerShdw>
                </a:effectLst>
                <a:latin typeface="Mail Ray Stuff" pitchFamily="2" charset="0"/>
              </a:rPr>
              <a:t>Scoreboard</a:t>
            </a:r>
            <a:endParaRPr lang="en-US" sz="2800" dirty="0">
              <a:ln>
                <a:solidFill>
                  <a:sysClr val="windowText" lastClr="000000"/>
                </a:solidFill>
              </a:ln>
              <a:solidFill>
                <a:schemeClr val="bg1"/>
              </a:solidFill>
              <a:effectLst>
                <a:outerShdw blurRad="38100" dist="38100" dir="2700000" algn="tl">
                  <a:srgbClr val="000000">
                    <a:alpha val="43137"/>
                  </a:srgbClr>
                </a:outerShdw>
              </a:effectLst>
              <a:latin typeface="Mail Ray Stuff" pitchFamily="2" charset="0"/>
            </a:endParaRPr>
          </a:p>
        </p:txBody>
      </p:sp>
      <p:sp>
        <p:nvSpPr>
          <p:cNvPr id="7" name="TextBox 6"/>
          <p:cNvSpPr txBox="1"/>
          <p:nvPr userDrawn="1"/>
        </p:nvSpPr>
        <p:spPr>
          <a:xfrm>
            <a:off x="914400" y="249705"/>
            <a:ext cx="7315200" cy="1107996"/>
          </a:xfrm>
          <a:prstGeom prst="rect">
            <a:avLst/>
          </a:prstGeom>
          <a:noFill/>
          <a:ln>
            <a:noFill/>
          </a:ln>
        </p:spPr>
        <p:txBody>
          <a:bodyPr wrap="square" rtlCol="0" anchor="ctr">
            <a:spAutoFit/>
          </a:bodyPr>
          <a:lstStyle/>
          <a:p>
            <a:pPr algn="ctr"/>
            <a:r>
              <a:rPr lang="en-US" sz="6600" dirty="0" smtClean="0">
                <a:ln w="28575">
                  <a:solidFill>
                    <a:sysClr val="windowText" lastClr="000000"/>
                  </a:solidFill>
                </a:ln>
                <a:solidFill>
                  <a:schemeClr val="bg1"/>
                </a:solidFill>
                <a:effectLst>
                  <a:outerShdw blurRad="38100" dist="38100" dir="2700000" algn="tl">
                    <a:srgbClr val="000000">
                      <a:alpha val="43137"/>
                    </a:srgbClr>
                  </a:outerShdw>
                </a:effectLst>
                <a:latin typeface="Mail Ray Stuff" pitchFamily="2" charset="0"/>
                <a:ea typeface="BoldDots" pitchFamily="2" charset="0"/>
              </a:rPr>
              <a:t>Question 20</a:t>
            </a:r>
            <a:endParaRPr lang="en-US" sz="6600" dirty="0">
              <a:ln w="28575">
                <a:solidFill>
                  <a:sysClr val="windowText" lastClr="000000"/>
                </a:solidFill>
              </a:ln>
              <a:solidFill>
                <a:schemeClr val="bg1"/>
              </a:solidFill>
              <a:effectLst>
                <a:outerShdw blurRad="38100" dist="38100" dir="2700000" algn="tl">
                  <a:srgbClr val="000000">
                    <a:alpha val="43137"/>
                  </a:srgbClr>
                </a:outerShdw>
              </a:effectLst>
              <a:latin typeface="Mail Ray Stuff" pitchFamily="2" charset="0"/>
              <a:ea typeface="BoldDots" pitchFamily="2" charset="0"/>
            </a:endParaRPr>
          </a:p>
        </p:txBody>
      </p:sp>
      <p:sp>
        <p:nvSpPr>
          <p:cNvPr id="5" name="TextBox 4"/>
          <p:cNvSpPr txBox="1"/>
          <p:nvPr userDrawn="1"/>
        </p:nvSpPr>
        <p:spPr>
          <a:xfrm>
            <a:off x="304800" y="6400800"/>
            <a:ext cx="1447800" cy="215444"/>
          </a:xfrm>
          <a:prstGeom prst="rect">
            <a:avLst/>
          </a:prstGeom>
          <a:noFill/>
        </p:spPr>
        <p:txBody>
          <a:bodyPr wrap="square" rtlCol="0">
            <a:spAutoFit/>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US" sz="800" dirty="0" smtClean="0">
                <a:solidFill>
                  <a:schemeClr val="tx1"/>
                </a:solidFill>
              </a:rPr>
              <a:t>© 2014 Powerpoint Gaming</a:t>
            </a:r>
            <a:endParaRPr lang="en-US" sz="800" dirty="0">
              <a:solidFill>
                <a:schemeClr val="tx1"/>
              </a:solidFill>
            </a:endParaRPr>
          </a:p>
        </p:txBody>
      </p:sp>
    </p:spTree>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Q20">
    <p:spTree>
      <p:nvGrpSpPr>
        <p:cNvPr id="1" name=""/>
        <p:cNvGrpSpPr/>
        <p:nvPr/>
      </p:nvGrpSpPr>
      <p:grpSpPr>
        <a:xfrm>
          <a:off x="0" y="0"/>
          <a:ext cx="0" cy="0"/>
          <a:chOff x="0" y="0"/>
          <a:chExt cx="0" cy="0"/>
        </a:xfrm>
      </p:grpSpPr>
      <p:pic>
        <p:nvPicPr>
          <p:cNvPr id="82946" name="Picture 2"/>
          <p:cNvPicPr>
            <a:picLocks noChangeAspect="1" noChangeArrowheads="1"/>
          </p:cNvPicPr>
          <p:nvPr userDrawn="1"/>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6" name="TextBox 5">
            <a:hlinkClick r:id="rId3" action="ppaction://hlinksldjump"/>
          </p:cNvPr>
          <p:cNvSpPr txBox="1"/>
          <p:nvPr userDrawn="1"/>
        </p:nvSpPr>
        <p:spPr>
          <a:xfrm>
            <a:off x="3200400" y="5486400"/>
            <a:ext cx="2667000" cy="715089"/>
          </a:xfrm>
          <a:prstGeom prst="roundRect">
            <a:avLst/>
          </a:prstGeom>
          <a:solidFill>
            <a:srgbClr val="FF6600"/>
          </a:solidFill>
        </p:spPr>
        <p:style>
          <a:lnRef idx="3">
            <a:schemeClr val="lt1"/>
          </a:lnRef>
          <a:fillRef idx="1">
            <a:schemeClr val="dk1"/>
          </a:fillRef>
          <a:effectRef idx="1">
            <a:schemeClr val="dk1"/>
          </a:effectRef>
          <a:fontRef idx="minor">
            <a:schemeClr val="lt1"/>
          </a:fontRef>
        </p:style>
        <p:txBody>
          <a:bodyPr wrap="square" anchor="ctr">
            <a:spAutoFit/>
          </a:bodyPr>
          <a:lstStyle/>
          <a:p>
            <a:pPr algn="ctr" fontAlgn="auto">
              <a:spcBef>
                <a:spcPts val="0"/>
              </a:spcBef>
              <a:spcAft>
                <a:spcPts val="0"/>
              </a:spcAft>
              <a:defRPr/>
            </a:pPr>
            <a:r>
              <a:rPr lang="en-US" sz="3600" dirty="0">
                <a:ln>
                  <a:solidFill>
                    <a:sysClr val="windowText" lastClr="000000"/>
                  </a:solidFill>
                </a:ln>
                <a:solidFill>
                  <a:schemeClr val="bg1"/>
                </a:solidFill>
                <a:effectLst>
                  <a:outerShdw blurRad="38100" dist="38100" dir="2700000" algn="tl">
                    <a:srgbClr val="000000">
                      <a:alpha val="43137"/>
                    </a:srgbClr>
                  </a:outerShdw>
                </a:effectLst>
                <a:latin typeface="Mail Ray Stuff" pitchFamily="2" charset="0"/>
              </a:rPr>
              <a:t>Scoreboard</a:t>
            </a:r>
            <a:endParaRPr lang="en-US" sz="2800" dirty="0">
              <a:ln>
                <a:solidFill>
                  <a:sysClr val="windowText" lastClr="000000"/>
                </a:solidFill>
              </a:ln>
              <a:solidFill>
                <a:schemeClr val="bg1"/>
              </a:solidFill>
              <a:effectLst>
                <a:outerShdw blurRad="38100" dist="38100" dir="2700000" algn="tl">
                  <a:srgbClr val="000000">
                    <a:alpha val="43137"/>
                  </a:srgbClr>
                </a:outerShdw>
              </a:effectLst>
              <a:latin typeface="Mail Ray Stuff" pitchFamily="2" charset="0"/>
            </a:endParaRPr>
          </a:p>
        </p:txBody>
      </p:sp>
      <p:sp>
        <p:nvSpPr>
          <p:cNvPr id="7" name="TextBox 6"/>
          <p:cNvSpPr txBox="1"/>
          <p:nvPr userDrawn="1"/>
        </p:nvSpPr>
        <p:spPr>
          <a:xfrm>
            <a:off x="914400" y="249705"/>
            <a:ext cx="7315200" cy="1107996"/>
          </a:xfrm>
          <a:prstGeom prst="rect">
            <a:avLst/>
          </a:prstGeom>
          <a:noFill/>
          <a:ln>
            <a:noFill/>
          </a:ln>
        </p:spPr>
        <p:txBody>
          <a:bodyPr wrap="square" rtlCol="0" anchor="ctr">
            <a:spAutoFit/>
          </a:bodyPr>
          <a:lstStyle/>
          <a:p>
            <a:pPr algn="ctr"/>
            <a:r>
              <a:rPr lang="en-US" sz="6600" dirty="0" smtClean="0">
                <a:ln w="28575">
                  <a:solidFill>
                    <a:sysClr val="windowText" lastClr="000000"/>
                  </a:solidFill>
                </a:ln>
                <a:solidFill>
                  <a:schemeClr val="bg1"/>
                </a:solidFill>
                <a:effectLst>
                  <a:outerShdw blurRad="38100" dist="38100" dir="2700000" algn="tl">
                    <a:srgbClr val="000000">
                      <a:alpha val="43137"/>
                    </a:srgbClr>
                  </a:outerShdw>
                </a:effectLst>
                <a:latin typeface="Mail Ray Stuff" pitchFamily="2" charset="0"/>
                <a:ea typeface="BoldDots" pitchFamily="2" charset="0"/>
              </a:rPr>
              <a:t>Tie Breaker</a:t>
            </a:r>
            <a:endParaRPr lang="en-US" sz="6600" dirty="0">
              <a:ln w="28575">
                <a:solidFill>
                  <a:sysClr val="windowText" lastClr="000000"/>
                </a:solidFill>
              </a:ln>
              <a:solidFill>
                <a:schemeClr val="bg1"/>
              </a:solidFill>
              <a:effectLst>
                <a:outerShdw blurRad="38100" dist="38100" dir="2700000" algn="tl">
                  <a:srgbClr val="000000">
                    <a:alpha val="43137"/>
                  </a:srgbClr>
                </a:outerShdw>
              </a:effectLst>
              <a:latin typeface="Mail Ray Stuff" pitchFamily="2" charset="0"/>
              <a:ea typeface="BoldDots" pitchFamily="2" charset="0"/>
            </a:endParaRPr>
          </a:p>
        </p:txBody>
      </p:sp>
      <p:sp>
        <p:nvSpPr>
          <p:cNvPr id="8" name="TextBox 7"/>
          <p:cNvSpPr txBox="1"/>
          <p:nvPr userDrawn="1"/>
        </p:nvSpPr>
        <p:spPr>
          <a:xfrm>
            <a:off x="304800" y="6400800"/>
            <a:ext cx="1447800" cy="215444"/>
          </a:xfrm>
          <a:prstGeom prst="rect">
            <a:avLst/>
          </a:prstGeom>
          <a:noFill/>
        </p:spPr>
        <p:txBody>
          <a:bodyPr wrap="square" rtlCol="0">
            <a:spAutoFit/>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US" sz="800" dirty="0" smtClean="0">
                <a:solidFill>
                  <a:schemeClr val="tx1"/>
                </a:solidFill>
              </a:rPr>
              <a:t>© 2014 Powerpoint Gaming</a:t>
            </a:r>
            <a:endParaRPr lang="en-US" sz="800" dirty="0">
              <a:solidFill>
                <a:schemeClr val="tx1"/>
              </a:solidFill>
            </a:endParaRPr>
          </a:p>
        </p:txBody>
      </p:sp>
    </p:spTree>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OU">
    <p:spTree>
      <p:nvGrpSpPr>
        <p:cNvPr id="1" name=""/>
        <p:cNvGrpSpPr/>
        <p:nvPr/>
      </p:nvGrpSpPr>
      <p:grpSpPr>
        <a:xfrm>
          <a:off x="0" y="0"/>
          <a:ext cx="0" cy="0"/>
          <a:chOff x="0" y="0"/>
          <a:chExt cx="0" cy="0"/>
        </a:xfrm>
      </p:grpSpPr>
      <p:pic>
        <p:nvPicPr>
          <p:cNvPr id="55297" name="Picture 1"/>
          <p:cNvPicPr>
            <a:picLocks noChangeAspect="1" noChangeArrowheads="1"/>
          </p:cNvPicPr>
          <p:nvPr userDrawn="1"/>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6" name="TextBox 5"/>
          <p:cNvSpPr txBox="1"/>
          <p:nvPr userDrawn="1"/>
        </p:nvSpPr>
        <p:spPr>
          <a:xfrm>
            <a:off x="838200" y="762000"/>
            <a:ext cx="7543800" cy="769441"/>
          </a:xfrm>
          <a:prstGeom prst="rect">
            <a:avLst/>
          </a:prstGeom>
          <a:noFill/>
        </p:spPr>
        <p:txBody>
          <a:bodyPr wrap="square" rtlCol="0">
            <a:spAutoFit/>
          </a:bodyPr>
          <a:lstStyle/>
          <a:p>
            <a:pPr algn="ctr"/>
            <a:r>
              <a:rPr lang="en-US" sz="4400" dirty="0" smtClean="0">
                <a:latin typeface="Arial Rounded MT Bold" pitchFamily="34" charset="0"/>
              </a:rPr>
              <a:t>Terms</a:t>
            </a:r>
            <a:r>
              <a:rPr lang="en-US" sz="4400" baseline="0" dirty="0" smtClean="0">
                <a:latin typeface="Arial Rounded MT Bold" pitchFamily="34" charset="0"/>
              </a:rPr>
              <a:t> of Use</a:t>
            </a:r>
            <a:endParaRPr lang="en-US" sz="4400" dirty="0">
              <a:latin typeface="Arial Rounded MT Bold" pitchFamily="34" charset="0"/>
            </a:endParaRPr>
          </a:p>
        </p:txBody>
      </p:sp>
      <p:sp>
        <p:nvSpPr>
          <p:cNvPr id="8" name="TextBox 7"/>
          <p:cNvSpPr txBox="1"/>
          <p:nvPr userDrawn="1"/>
        </p:nvSpPr>
        <p:spPr>
          <a:xfrm>
            <a:off x="990600" y="1447800"/>
            <a:ext cx="7391400" cy="4585871"/>
          </a:xfrm>
          <a:prstGeom prst="rect">
            <a:avLst/>
          </a:prstGeom>
          <a:noFill/>
        </p:spPr>
        <p:txBody>
          <a:bodyPr wrap="square" rtlCol="0">
            <a:spAutoFit/>
          </a:bodyPr>
          <a:lstStyle/>
          <a:p>
            <a:pPr lvl="0"/>
            <a:r>
              <a:rPr lang="en-US" sz="1800" kern="1200" dirty="0" smtClean="0">
                <a:solidFill>
                  <a:schemeClr val="tx1"/>
                </a:solidFill>
                <a:latin typeface="Arial Rounded MT Bold" pitchFamily="34" charset="0"/>
                <a:ea typeface="+mn-ea"/>
                <a:cs typeface="Arial" charset="0"/>
              </a:rPr>
              <a:t>You may use this game for your classroom. Please do not share if you did not purchase multiple licenses. Do not alter them in any way. Please do not copy or resell my products!</a:t>
            </a:r>
          </a:p>
          <a:p>
            <a:r>
              <a:rPr lang="en-US" sz="1800" kern="1200" dirty="0" smtClean="0">
                <a:solidFill>
                  <a:schemeClr val="tx1"/>
                </a:solidFill>
                <a:latin typeface="Arial Rounded MT Bold" pitchFamily="34" charset="0"/>
                <a:ea typeface="+mn-ea"/>
                <a:cs typeface="Arial" charset="0"/>
              </a:rPr>
              <a:t> </a:t>
            </a:r>
          </a:p>
          <a:p>
            <a:pPr lvl="0"/>
            <a:r>
              <a:rPr lang="en-US" sz="1800" kern="1200" dirty="0" smtClean="0">
                <a:solidFill>
                  <a:schemeClr val="tx1"/>
                </a:solidFill>
                <a:latin typeface="Arial Rounded MT Bold" pitchFamily="34" charset="0"/>
                <a:ea typeface="+mn-ea"/>
                <a:cs typeface="Arial" charset="0"/>
              </a:rPr>
              <a:t>Please provide feedback! Go to “</a:t>
            </a:r>
            <a:r>
              <a:rPr lang="en-US" sz="1800" kern="1200" dirty="0" smtClean="0">
                <a:solidFill>
                  <a:srgbClr val="FF0000"/>
                </a:solidFill>
                <a:latin typeface="Arial Rounded MT Bold" pitchFamily="34" charset="0"/>
                <a:ea typeface="+mn-ea"/>
                <a:cs typeface="Arial" charset="0"/>
              </a:rPr>
              <a:t>My Purchases</a:t>
            </a:r>
            <a:r>
              <a:rPr lang="en-US" sz="1800" kern="1200" dirty="0" smtClean="0">
                <a:solidFill>
                  <a:schemeClr val="tx1"/>
                </a:solidFill>
                <a:latin typeface="Arial Rounded MT Bold" pitchFamily="34" charset="0"/>
                <a:ea typeface="+mn-ea"/>
                <a:cs typeface="Arial" charset="0"/>
              </a:rPr>
              <a:t>” and click “</a:t>
            </a:r>
            <a:r>
              <a:rPr lang="en-US" sz="1800" kern="1200" dirty="0" smtClean="0">
                <a:solidFill>
                  <a:srgbClr val="FF0000"/>
                </a:solidFill>
                <a:latin typeface="Arial Rounded MT Bold" pitchFamily="34" charset="0"/>
                <a:ea typeface="+mn-ea"/>
                <a:cs typeface="Arial" charset="0"/>
              </a:rPr>
              <a:t>Provide Feedback</a:t>
            </a:r>
            <a:r>
              <a:rPr lang="en-US" sz="1800" kern="1200" dirty="0" smtClean="0">
                <a:solidFill>
                  <a:schemeClr val="tx1"/>
                </a:solidFill>
                <a:latin typeface="Arial Rounded MT Bold" pitchFamily="34" charset="0"/>
                <a:ea typeface="+mn-ea"/>
                <a:cs typeface="Arial" charset="0"/>
              </a:rPr>
              <a:t>”. Earn TPT Credit for future purchases! </a:t>
            </a:r>
          </a:p>
          <a:p>
            <a:r>
              <a:rPr lang="en-US" sz="1800" kern="1200" dirty="0" smtClean="0">
                <a:solidFill>
                  <a:schemeClr val="tx1"/>
                </a:solidFill>
                <a:latin typeface="Arial Rounded MT Bold" pitchFamily="34" charset="0"/>
                <a:ea typeface="+mn-ea"/>
                <a:cs typeface="Arial" charset="0"/>
              </a:rPr>
              <a:t> </a:t>
            </a:r>
          </a:p>
          <a:p>
            <a:pPr lvl="0"/>
            <a:r>
              <a:rPr lang="en-US" sz="1800" kern="1200" dirty="0" smtClean="0">
                <a:solidFill>
                  <a:schemeClr val="tx1"/>
                </a:solidFill>
                <a:latin typeface="Arial Rounded MT Bold" pitchFamily="34" charset="0"/>
                <a:ea typeface="+mn-ea"/>
                <a:cs typeface="Arial" charset="0"/>
              </a:rPr>
              <a:t>Become a follower on </a:t>
            </a:r>
            <a:r>
              <a:rPr lang="en-US" sz="1800" u="sng" kern="1200" dirty="0" err="1" smtClean="0">
                <a:solidFill>
                  <a:schemeClr val="tx1"/>
                </a:solidFill>
                <a:latin typeface="Arial Rounded MT Bold" pitchFamily="34" charset="0"/>
                <a:ea typeface="+mn-ea"/>
                <a:cs typeface="Arial" charset="0"/>
                <a:hlinkClick r:id="rId3"/>
              </a:rPr>
              <a:t>TpT</a:t>
            </a:r>
            <a:r>
              <a:rPr lang="en-US" sz="1800" kern="1200" dirty="0" smtClean="0">
                <a:solidFill>
                  <a:schemeClr val="tx1"/>
                </a:solidFill>
                <a:latin typeface="Arial Rounded MT Bold" pitchFamily="34" charset="0"/>
                <a:ea typeface="+mn-ea"/>
                <a:cs typeface="Arial" charset="0"/>
              </a:rPr>
              <a:t>, </a:t>
            </a:r>
            <a:r>
              <a:rPr lang="en-US" sz="1800" u="sng" kern="1200" dirty="0" err="1" smtClean="0">
                <a:solidFill>
                  <a:schemeClr val="tx1"/>
                </a:solidFill>
                <a:latin typeface="Arial Rounded MT Bold" pitchFamily="34" charset="0"/>
                <a:ea typeface="+mn-ea"/>
                <a:cs typeface="Arial" charset="0"/>
                <a:hlinkClick r:id="rId4"/>
              </a:rPr>
              <a:t>Pinterest</a:t>
            </a:r>
            <a:r>
              <a:rPr lang="en-US" sz="1800" kern="1200" dirty="0" smtClean="0">
                <a:solidFill>
                  <a:schemeClr val="tx1"/>
                </a:solidFill>
                <a:latin typeface="Arial Rounded MT Bold" pitchFamily="34" charset="0"/>
                <a:ea typeface="+mn-ea"/>
                <a:cs typeface="Arial" charset="0"/>
              </a:rPr>
              <a:t>, </a:t>
            </a:r>
            <a:r>
              <a:rPr lang="en-US" sz="1800" u="sng" kern="1200" dirty="0" err="1" smtClean="0">
                <a:solidFill>
                  <a:schemeClr val="tx1"/>
                </a:solidFill>
                <a:latin typeface="Arial Rounded MT Bold" pitchFamily="34" charset="0"/>
                <a:ea typeface="+mn-ea"/>
                <a:cs typeface="Arial" charset="0"/>
                <a:hlinkClick r:id="rId5"/>
              </a:rPr>
              <a:t>Bloglovin</a:t>
            </a:r>
            <a:r>
              <a:rPr lang="en-US" sz="1800" u="sng" kern="1200" dirty="0" smtClean="0">
                <a:solidFill>
                  <a:schemeClr val="tx1"/>
                </a:solidFill>
                <a:latin typeface="Arial Rounded MT Bold" pitchFamily="34" charset="0"/>
                <a:ea typeface="+mn-ea"/>
                <a:cs typeface="Arial" charset="0"/>
                <a:hlinkClick r:id="rId5"/>
              </a:rPr>
              <a:t>’</a:t>
            </a:r>
            <a:r>
              <a:rPr lang="en-US" sz="1800" kern="1200" dirty="0" smtClean="0">
                <a:solidFill>
                  <a:schemeClr val="tx1"/>
                </a:solidFill>
                <a:latin typeface="Arial Rounded MT Bold" pitchFamily="34" charset="0"/>
                <a:ea typeface="+mn-ea"/>
                <a:cs typeface="Arial" charset="0"/>
              </a:rPr>
              <a:t>, </a:t>
            </a:r>
            <a:r>
              <a:rPr lang="en-US" sz="1800" u="sng" kern="1200" dirty="0" smtClean="0">
                <a:solidFill>
                  <a:schemeClr val="tx1"/>
                </a:solidFill>
                <a:latin typeface="Arial Rounded MT Bold" pitchFamily="34" charset="0"/>
                <a:ea typeface="+mn-ea"/>
                <a:cs typeface="Arial" charset="0"/>
                <a:hlinkClick r:id="rId6"/>
              </a:rPr>
              <a:t>YouTube</a:t>
            </a:r>
            <a:r>
              <a:rPr lang="en-US" sz="1800" kern="1200" dirty="0" smtClean="0">
                <a:solidFill>
                  <a:schemeClr val="tx1"/>
                </a:solidFill>
                <a:latin typeface="Arial Rounded MT Bold" pitchFamily="34" charset="0"/>
                <a:ea typeface="+mn-ea"/>
                <a:cs typeface="Arial" charset="0"/>
              </a:rPr>
              <a:t>, </a:t>
            </a:r>
            <a:r>
              <a:rPr lang="en-US" sz="1800" u="sng" kern="1200" dirty="0" smtClean="0">
                <a:solidFill>
                  <a:schemeClr val="tx1"/>
                </a:solidFill>
                <a:latin typeface="Arial Rounded MT Bold" pitchFamily="34" charset="0"/>
                <a:ea typeface="+mn-ea"/>
                <a:cs typeface="Arial" charset="0"/>
                <a:hlinkClick r:id="rId7"/>
              </a:rPr>
              <a:t>my Blog</a:t>
            </a:r>
            <a:r>
              <a:rPr lang="en-US" sz="1800" kern="1200" dirty="0" smtClean="0">
                <a:solidFill>
                  <a:schemeClr val="tx1"/>
                </a:solidFill>
                <a:latin typeface="Arial Rounded MT Bold" pitchFamily="34" charset="0"/>
                <a:ea typeface="+mn-ea"/>
                <a:cs typeface="Arial" charset="0"/>
              </a:rPr>
              <a:t>, and </a:t>
            </a:r>
            <a:r>
              <a:rPr lang="en-US" sz="1800" u="sng" kern="1200" dirty="0" err="1" smtClean="0">
                <a:solidFill>
                  <a:schemeClr val="tx1"/>
                </a:solidFill>
                <a:latin typeface="Arial Rounded MT Bold" pitchFamily="34" charset="0"/>
                <a:ea typeface="+mn-ea"/>
                <a:cs typeface="Arial" charset="0"/>
                <a:hlinkClick r:id="rId8"/>
              </a:rPr>
              <a:t>Facebook</a:t>
            </a:r>
            <a:r>
              <a:rPr lang="en-US" sz="1800" kern="1200" dirty="0" smtClean="0">
                <a:solidFill>
                  <a:schemeClr val="tx1"/>
                </a:solidFill>
                <a:latin typeface="Arial Rounded MT Bold" pitchFamily="34" charset="0"/>
                <a:ea typeface="+mn-ea"/>
                <a:cs typeface="Arial" charset="0"/>
              </a:rPr>
              <a:t> to win prizes.</a:t>
            </a:r>
          </a:p>
          <a:p>
            <a:r>
              <a:rPr lang="en-US" sz="1800" kern="1200" dirty="0" smtClean="0">
                <a:solidFill>
                  <a:schemeClr val="tx1"/>
                </a:solidFill>
                <a:latin typeface="Arial Rounded MT Bold" pitchFamily="34" charset="0"/>
                <a:ea typeface="+mn-ea"/>
                <a:cs typeface="Arial" charset="0"/>
              </a:rPr>
              <a:t> </a:t>
            </a:r>
          </a:p>
          <a:p>
            <a:r>
              <a:rPr lang="en-US" sz="1800" kern="1200" dirty="0" smtClean="0">
                <a:solidFill>
                  <a:schemeClr val="tx1"/>
                </a:solidFill>
                <a:latin typeface="Arial Rounded MT Bold" pitchFamily="34" charset="0"/>
                <a:ea typeface="+mn-ea"/>
                <a:cs typeface="Arial" charset="0"/>
              </a:rPr>
              <a:t>Clip</a:t>
            </a:r>
            <a:r>
              <a:rPr lang="en-US" sz="1800" kern="1200" baseline="0" dirty="0" smtClean="0">
                <a:solidFill>
                  <a:schemeClr val="tx1"/>
                </a:solidFill>
                <a:latin typeface="Arial Rounded MT Bold" pitchFamily="34" charset="0"/>
                <a:ea typeface="+mn-ea"/>
                <a:cs typeface="Arial" charset="0"/>
              </a:rPr>
              <a:t> Art by Zip-a-Dee-Doo-Dah Designs and Teaching in the Tangass.  </a:t>
            </a:r>
            <a:endParaRPr lang="en-US" sz="1800" kern="1200" dirty="0" smtClean="0">
              <a:solidFill>
                <a:schemeClr val="tx1"/>
              </a:solidFill>
              <a:latin typeface="Arial Rounded MT Bold" pitchFamily="34" charset="0"/>
              <a:ea typeface="+mn-ea"/>
              <a:cs typeface="Arial" charset="0"/>
            </a:endParaRPr>
          </a:p>
          <a:p>
            <a:endParaRPr lang="en-US" sz="1800" kern="1200" dirty="0" smtClean="0">
              <a:solidFill>
                <a:schemeClr val="tx1"/>
              </a:solidFill>
              <a:latin typeface="Arial Rounded MT Bold" pitchFamily="34" charset="0"/>
              <a:ea typeface="+mn-ea"/>
              <a:cs typeface="Arial" charset="0"/>
            </a:endParaRPr>
          </a:p>
          <a:p>
            <a:pPr algn="ctr"/>
            <a:endParaRPr lang="en-US" sz="4000" kern="1200" dirty="0" smtClean="0">
              <a:solidFill>
                <a:schemeClr val="tx1"/>
              </a:solidFill>
              <a:latin typeface="Arial Rounded MT Bold" pitchFamily="34" charset="0"/>
              <a:ea typeface="+mn-ea"/>
              <a:cs typeface="Arial" charset="0"/>
            </a:endParaRPr>
          </a:p>
          <a:p>
            <a:endParaRPr lang="en-US" dirty="0">
              <a:latin typeface="Arial Rounded MT Bold" pitchFamily="34" charset="0"/>
            </a:endParaRPr>
          </a:p>
        </p:txBody>
      </p:sp>
      <p:pic>
        <p:nvPicPr>
          <p:cNvPr id="10" name="Picture 9" descr="ClipartCredit_TeachersPayTeachers.png"/>
          <p:cNvPicPr>
            <a:picLocks noChangeAspect="1"/>
          </p:cNvPicPr>
          <p:nvPr userDrawn="1"/>
        </p:nvPicPr>
        <p:blipFill>
          <a:blip r:embed="rId9" cstate="print"/>
          <a:stretch>
            <a:fillRect/>
          </a:stretch>
        </p:blipFill>
        <p:spPr>
          <a:xfrm>
            <a:off x="6934200" y="4724400"/>
            <a:ext cx="1301552" cy="1415799"/>
          </a:xfrm>
          <a:prstGeom prst="rect">
            <a:avLst/>
          </a:prstGeom>
        </p:spPr>
      </p:pic>
      <p:grpSp>
        <p:nvGrpSpPr>
          <p:cNvPr id="5" name="Group 4"/>
          <p:cNvGrpSpPr/>
          <p:nvPr userDrawn="1"/>
        </p:nvGrpSpPr>
        <p:grpSpPr>
          <a:xfrm>
            <a:off x="3011200" y="4953000"/>
            <a:ext cx="3198544" cy="996045"/>
            <a:chOff x="3011200" y="4953000"/>
            <a:chExt cx="3198544" cy="996045"/>
          </a:xfrm>
        </p:grpSpPr>
        <p:pic>
          <p:nvPicPr>
            <p:cNvPr id="7" name="Picture 6" descr="H_BoldBurstAlphabet.png"/>
            <p:cNvPicPr>
              <a:picLocks noChangeAspect="1"/>
            </p:cNvPicPr>
            <p:nvPr userDrawn="1"/>
          </p:nvPicPr>
          <p:blipFill>
            <a:blip r:embed="rId10" cstate="print"/>
            <a:stretch>
              <a:fillRect/>
            </a:stretch>
          </p:blipFill>
          <p:spPr>
            <a:xfrm>
              <a:off x="3733800" y="4953000"/>
              <a:ext cx="403334" cy="457200"/>
            </a:xfrm>
            <a:prstGeom prst="rect">
              <a:avLst/>
            </a:prstGeom>
          </p:spPr>
        </p:pic>
        <p:pic>
          <p:nvPicPr>
            <p:cNvPr id="9" name="Picture 8" descr="H_BoldBurstAlphabet.png"/>
            <p:cNvPicPr>
              <a:picLocks noChangeAspect="1"/>
            </p:cNvPicPr>
            <p:nvPr userDrawn="1"/>
          </p:nvPicPr>
          <p:blipFill>
            <a:blip r:embed="rId11" cstate="print"/>
            <a:stretch>
              <a:fillRect/>
            </a:stretch>
          </p:blipFill>
          <p:spPr>
            <a:xfrm>
              <a:off x="4133201" y="4953000"/>
              <a:ext cx="379738" cy="457200"/>
            </a:xfrm>
            <a:prstGeom prst="rect">
              <a:avLst/>
            </a:prstGeom>
          </p:spPr>
        </p:pic>
        <p:pic>
          <p:nvPicPr>
            <p:cNvPr id="11" name="Picture 10" descr="H_BoldBurstAlphabet.png"/>
            <p:cNvPicPr>
              <a:picLocks noChangeAspect="1"/>
            </p:cNvPicPr>
            <p:nvPr userDrawn="1"/>
          </p:nvPicPr>
          <p:blipFill>
            <a:blip r:embed="rId12" cstate="print"/>
            <a:stretch>
              <a:fillRect/>
            </a:stretch>
          </p:blipFill>
          <p:spPr>
            <a:xfrm>
              <a:off x="4495800" y="4953000"/>
              <a:ext cx="321865" cy="457200"/>
            </a:xfrm>
            <a:prstGeom prst="rect">
              <a:avLst/>
            </a:prstGeom>
          </p:spPr>
        </p:pic>
        <p:pic>
          <p:nvPicPr>
            <p:cNvPr id="12" name="Picture 11" descr="H_BoldBurstAlphabet.png"/>
            <p:cNvPicPr>
              <a:picLocks noChangeAspect="1"/>
            </p:cNvPicPr>
            <p:nvPr userDrawn="1"/>
          </p:nvPicPr>
          <p:blipFill>
            <a:blip r:embed="rId12" cstate="print"/>
            <a:stretch>
              <a:fillRect/>
            </a:stretch>
          </p:blipFill>
          <p:spPr>
            <a:xfrm>
              <a:off x="4800600" y="4953000"/>
              <a:ext cx="321865" cy="457200"/>
            </a:xfrm>
            <a:prstGeom prst="rect">
              <a:avLst/>
            </a:prstGeom>
          </p:spPr>
        </p:pic>
        <p:pic>
          <p:nvPicPr>
            <p:cNvPr id="13" name="Picture 12" descr="H_BoldBurstAlphabet.png"/>
            <p:cNvPicPr>
              <a:picLocks noChangeAspect="1"/>
            </p:cNvPicPr>
            <p:nvPr userDrawn="1"/>
          </p:nvPicPr>
          <p:blipFill>
            <a:blip r:embed="rId13" cstate="print"/>
            <a:stretch>
              <a:fillRect/>
            </a:stretch>
          </p:blipFill>
          <p:spPr>
            <a:xfrm>
              <a:off x="5105399" y="4953000"/>
              <a:ext cx="405115" cy="457200"/>
            </a:xfrm>
            <a:prstGeom prst="rect">
              <a:avLst/>
            </a:prstGeom>
          </p:spPr>
        </p:pic>
        <p:pic>
          <p:nvPicPr>
            <p:cNvPr id="14" name="Picture 13" descr="H_BoldBurstAlphabet.png"/>
            <p:cNvPicPr>
              <a:picLocks noChangeAspect="1"/>
            </p:cNvPicPr>
            <p:nvPr userDrawn="1"/>
          </p:nvPicPr>
          <p:blipFill>
            <a:blip r:embed="rId14" cstate="print"/>
            <a:stretch>
              <a:fillRect/>
            </a:stretch>
          </p:blipFill>
          <p:spPr>
            <a:xfrm>
              <a:off x="3011200" y="5486400"/>
              <a:ext cx="324536" cy="457200"/>
            </a:xfrm>
            <a:prstGeom prst="rect">
              <a:avLst/>
            </a:prstGeom>
          </p:spPr>
        </p:pic>
        <p:pic>
          <p:nvPicPr>
            <p:cNvPr id="15" name="Picture 14" descr="H_BoldBurstAlphabet.png"/>
            <p:cNvPicPr>
              <a:picLocks noChangeAspect="1"/>
            </p:cNvPicPr>
            <p:nvPr userDrawn="1"/>
          </p:nvPicPr>
          <p:blipFill>
            <a:blip r:embed="rId15" cstate="print"/>
            <a:stretch>
              <a:fillRect/>
            </a:stretch>
          </p:blipFill>
          <p:spPr>
            <a:xfrm>
              <a:off x="3410378" y="5486400"/>
              <a:ext cx="301386" cy="457200"/>
            </a:xfrm>
            <a:prstGeom prst="rect">
              <a:avLst/>
            </a:prstGeom>
          </p:spPr>
        </p:pic>
        <p:pic>
          <p:nvPicPr>
            <p:cNvPr id="16" name="Picture 15" descr="H_BoldBurstAlphabet.png"/>
            <p:cNvPicPr>
              <a:picLocks noChangeAspect="1"/>
            </p:cNvPicPr>
            <p:nvPr userDrawn="1"/>
          </p:nvPicPr>
          <p:blipFill>
            <a:blip r:embed="rId16" cstate="print"/>
            <a:stretch>
              <a:fillRect/>
            </a:stretch>
          </p:blipFill>
          <p:spPr>
            <a:xfrm>
              <a:off x="3733801" y="5521240"/>
              <a:ext cx="321865" cy="387520"/>
            </a:xfrm>
            <a:prstGeom prst="rect">
              <a:avLst/>
            </a:prstGeom>
          </p:spPr>
        </p:pic>
        <p:pic>
          <p:nvPicPr>
            <p:cNvPr id="17" name="Picture 16" descr="H_BoldBurstAlphabet.png"/>
            <p:cNvPicPr>
              <a:picLocks noChangeAspect="1"/>
            </p:cNvPicPr>
            <p:nvPr userDrawn="1"/>
          </p:nvPicPr>
          <p:blipFill>
            <a:blip r:embed="rId17" cstate="print"/>
            <a:stretch>
              <a:fillRect/>
            </a:stretch>
          </p:blipFill>
          <p:spPr>
            <a:xfrm>
              <a:off x="4038601" y="5494630"/>
              <a:ext cx="321865" cy="440740"/>
            </a:xfrm>
            <a:prstGeom prst="rect">
              <a:avLst/>
            </a:prstGeom>
          </p:spPr>
        </p:pic>
        <p:pic>
          <p:nvPicPr>
            <p:cNvPr id="18" name="Picture 17" descr="H_BoldBurstAlphabet.png"/>
            <p:cNvPicPr>
              <a:picLocks noChangeAspect="1"/>
            </p:cNvPicPr>
            <p:nvPr userDrawn="1"/>
          </p:nvPicPr>
          <p:blipFill>
            <a:blip r:embed="rId10" cstate="print"/>
            <a:stretch>
              <a:fillRect/>
            </a:stretch>
          </p:blipFill>
          <p:spPr>
            <a:xfrm>
              <a:off x="4344291" y="5486400"/>
              <a:ext cx="403333" cy="457200"/>
            </a:xfrm>
            <a:prstGeom prst="rect">
              <a:avLst/>
            </a:prstGeom>
          </p:spPr>
        </p:pic>
        <p:pic>
          <p:nvPicPr>
            <p:cNvPr id="19" name="Picture 18" descr="H_BoldBurstAlphabet.png"/>
            <p:cNvPicPr>
              <a:picLocks noChangeAspect="1"/>
            </p:cNvPicPr>
            <p:nvPr userDrawn="1"/>
          </p:nvPicPr>
          <p:blipFill>
            <a:blip r:embed="rId18" cstate="print"/>
            <a:stretch>
              <a:fillRect/>
            </a:stretch>
          </p:blipFill>
          <p:spPr>
            <a:xfrm>
              <a:off x="4832579" y="5478170"/>
              <a:ext cx="186975" cy="457200"/>
            </a:xfrm>
            <a:prstGeom prst="rect">
              <a:avLst/>
            </a:prstGeom>
          </p:spPr>
        </p:pic>
        <p:pic>
          <p:nvPicPr>
            <p:cNvPr id="20" name="Picture 19" descr="H_BoldBurstAlphabet.png"/>
            <p:cNvPicPr>
              <a:picLocks noChangeAspect="1"/>
            </p:cNvPicPr>
            <p:nvPr userDrawn="1"/>
          </p:nvPicPr>
          <p:blipFill>
            <a:blip r:embed="rId19" cstate="print"/>
            <a:stretch>
              <a:fillRect/>
            </a:stretch>
          </p:blipFill>
          <p:spPr>
            <a:xfrm>
              <a:off x="5029200" y="5486400"/>
              <a:ext cx="471448" cy="457200"/>
            </a:xfrm>
            <a:prstGeom prst="rect">
              <a:avLst/>
            </a:prstGeom>
          </p:spPr>
        </p:pic>
        <p:pic>
          <p:nvPicPr>
            <p:cNvPr id="21" name="Picture 20" descr="H_BoldBurstAlphabet.png"/>
            <p:cNvPicPr>
              <a:picLocks noChangeAspect="1"/>
            </p:cNvPicPr>
            <p:nvPr userDrawn="1"/>
          </p:nvPicPr>
          <p:blipFill>
            <a:blip r:embed="rId20" cstate="print"/>
            <a:stretch>
              <a:fillRect/>
            </a:stretch>
          </p:blipFill>
          <p:spPr>
            <a:xfrm>
              <a:off x="5486399" y="5486400"/>
              <a:ext cx="403334" cy="457200"/>
            </a:xfrm>
            <a:prstGeom prst="rect">
              <a:avLst/>
            </a:prstGeom>
          </p:spPr>
        </p:pic>
        <p:pic>
          <p:nvPicPr>
            <p:cNvPr id="22" name="Picture 21" descr="H_BoldBurstAlphabet.png"/>
            <p:cNvPicPr>
              <a:picLocks noChangeAspect="1"/>
            </p:cNvPicPr>
            <p:nvPr userDrawn="1"/>
          </p:nvPicPr>
          <p:blipFill>
            <a:blip r:embed="rId21" cstate="print"/>
            <a:stretch>
              <a:fillRect/>
            </a:stretch>
          </p:blipFill>
          <p:spPr>
            <a:xfrm>
              <a:off x="5867400" y="5491845"/>
              <a:ext cx="342344" cy="457200"/>
            </a:xfrm>
            <a:prstGeom prst="rect">
              <a:avLst/>
            </a:prstGeom>
          </p:spPr>
        </p:pic>
      </p:grpSp>
      <p:pic>
        <p:nvPicPr>
          <p:cNvPr id="26" name="Picture 25" descr="ClipartCredit_TeachersPayTeachers.png"/>
          <p:cNvPicPr>
            <a:picLocks noChangeAspect="1"/>
          </p:cNvPicPr>
          <p:nvPr userDrawn="1"/>
        </p:nvPicPr>
        <p:blipFill>
          <a:blip r:embed="rId22" cstate="print"/>
          <a:stretch>
            <a:fillRect/>
          </a:stretch>
        </p:blipFill>
        <p:spPr>
          <a:xfrm>
            <a:off x="1295400" y="4876800"/>
            <a:ext cx="1301552" cy="1301552"/>
          </a:xfrm>
          <a:prstGeom prst="rect">
            <a:avLst/>
          </a:prstGeom>
        </p:spPr>
      </p:pic>
      <p:sp>
        <p:nvSpPr>
          <p:cNvPr id="27" name="TextBox 26"/>
          <p:cNvSpPr txBox="1"/>
          <p:nvPr userDrawn="1"/>
        </p:nvSpPr>
        <p:spPr>
          <a:xfrm>
            <a:off x="304800" y="6400800"/>
            <a:ext cx="1447800" cy="215444"/>
          </a:xfrm>
          <a:prstGeom prst="rect">
            <a:avLst/>
          </a:prstGeom>
          <a:noFill/>
        </p:spPr>
        <p:txBody>
          <a:bodyPr wrap="square" rtlCol="0">
            <a:spAutoFit/>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US" sz="800" dirty="0" smtClean="0">
                <a:solidFill>
                  <a:schemeClr val="tx1"/>
                </a:solidFill>
              </a:rPr>
              <a:t>© 2014 Powerpoint Gaming</a:t>
            </a:r>
            <a:endParaRPr lang="en-US" sz="800" dirty="0">
              <a:solidFill>
                <a:schemeClr val="tx1"/>
              </a:solidFill>
            </a:endParaRPr>
          </a:p>
        </p:txBody>
      </p:sp>
    </p:spTree>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54273" name="Picture 1"/>
          <p:cNvPicPr>
            <a:picLocks noChangeAspect="1" noChangeArrowheads="1"/>
          </p:cNvPicPr>
          <p:nvPr userDrawn="1"/>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3" name="TextBox 2"/>
          <p:cNvSpPr txBox="1"/>
          <p:nvPr userDrawn="1"/>
        </p:nvSpPr>
        <p:spPr>
          <a:xfrm>
            <a:off x="685800" y="685800"/>
            <a:ext cx="7848600" cy="1446550"/>
          </a:xfrm>
          <a:prstGeom prst="rect">
            <a:avLst/>
          </a:prstGeom>
          <a:noFill/>
        </p:spPr>
        <p:txBody>
          <a:bodyPr wrap="square" rtlCol="0">
            <a:spAutoFit/>
          </a:bodyPr>
          <a:lstStyle/>
          <a:p>
            <a:pPr algn="ctr"/>
            <a:r>
              <a:rPr lang="en-US" sz="4400" dirty="0" smtClean="0">
                <a:effectLst>
                  <a:outerShdw blurRad="38100" dist="38100" dir="2700000" algn="tl">
                    <a:srgbClr val="000000">
                      <a:alpha val="43137"/>
                    </a:srgbClr>
                  </a:outerShdw>
                </a:effectLst>
                <a:latin typeface="AdLib" pitchFamily="34" charset="0"/>
              </a:rPr>
              <a:t>Love this game? </a:t>
            </a:r>
          </a:p>
          <a:p>
            <a:pPr algn="ctr"/>
            <a:r>
              <a:rPr lang="en-US" sz="4400" dirty="0" smtClean="0">
                <a:effectLst>
                  <a:outerShdw blurRad="38100" dist="38100" dir="2700000" algn="tl">
                    <a:srgbClr val="000000">
                      <a:alpha val="43137"/>
                    </a:srgbClr>
                  </a:outerShdw>
                </a:effectLst>
                <a:latin typeface="AdLib" pitchFamily="34" charset="0"/>
              </a:rPr>
              <a:t>Want more?</a:t>
            </a:r>
            <a:endParaRPr lang="en-US" sz="4400" dirty="0">
              <a:effectLst>
                <a:outerShdw blurRad="38100" dist="38100" dir="2700000" algn="tl">
                  <a:srgbClr val="000000">
                    <a:alpha val="43137"/>
                  </a:srgbClr>
                </a:outerShdw>
              </a:effectLst>
              <a:latin typeface="AdLib" pitchFamily="34" charset="0"/>
            </a:endParaRPr>
          </a:p>
        </p:txBody>
      </p:sp>
      <p:pic>
        <p:nvPicPr>
          <p:cNvPr id="5" name="Picture 4" descr="Cover.png">
            <a:hlinkClick r:id="rId3"/>
          </p:cNvPr>
          <p:cNvPicPr>
            <a:picLocks noChangeAspect="1"/>
          </p:cNvPicPr>
          <p:nvPr userDrawn="1"/>
        </p:nvPicPr>
        <p:blipFill>
          <a:blip r:embed="rId4" cstate="print"/>
          <a:stretch>
            <a:fillRect/>
          </a:stretch>
        </p:blipFill>
        <p:spPr>
          <a:xfrm>
            <a:off x="1447800" y="2895600"/>
            <a:ext cx="2362200" cy="3148031"/>
          </a:xfrm>
          <a:prstGeom prst="rect">
            <a:avLst/>
          </a:prstGeom>
        </p:spPr>
      </p:pic>
      <p:sp>
        <p:nvSpPr>
          <p:cNvPr id="6" name="TextBox 5"/>
          <p:cNvSpPr txBox="1"/>
          <p:nvPr userDrawn="1"/>
        </p:nvSpPr>
        <p:spPr>
          <a:xfrm>
            <a:off x="762000" y="1981200"/>
            <a:ext cx="3657600" cy="923330"/>
          </a:xfrm>
          <a:prstGeom prst="rect">
            <a:avLst/>
          </a:prstGeom>
          <a:noFill/>
        </p:spPr>
        <p:txBody>
          <a:bodyPr wrap="square" rtlCol="0">
            <a:spAutoFit/>
          </a:bodyPr>
          <a:lstStyle/>
          <a:p>
            <a:pPr algn="ctr"/>
            <a:r>
              <a:rPr lang="en-US" dirty="0" smtClean="0">
                <a:latin typeface="Arial Rounded MT Bold" pitchFamily="34" charset="0"/>
              </a:rPr>
              <a:t>Get a Yearly</a:t>
            </a:r>
            <a:r>
              <a:rPr lang="en-US" baseline="0" dirty="0" smtClean="0">
                <a:latin typeface="Arial Rounded MT Bold" pitchFamily="34" charset="0"/>
              </a:rPr>
              <a:t> License and receive every game made this school year!</a:t>
            </a:r>
            <a:endParaRPr lang="en-US" dirty="0">
              <a:latin typeface="Arial Rounded MT Bold" pitchFamily="34" charset="0"/>
            </a:endParaRPr>
          </a:p>
        </p:txBody>
      </p:sp>
      <p:sp>
        <p:nvSpPr>
          <p:cNvPr id="7" name="TextBox 6"/>
          <p:cNvSpPr txBox="1"/>
          <p:nvPr userDrawn="1"/>
        </p:nvSpPr>
        <p:spPr>
          <a:xfrm>
            <a:off x="4572000" y="1972270"/>
            <a:ext cx="3657600" cy="923330"/>
          </a:xfrm>
          <a:prstGeom prst="rect">
            <a:avLst/>
          </a:prstGeom>
          <a:noFill/>
        </p:spPr>
        <p:txBody>
          <a:bodyPr wrap="square" rtlCol="0">
            <a:spAutoFit/>
          </a:bodyPr>
          <a:lstStyle/>
          <a:p>
            <a:pPr algn="ctr"/>
            <a:r>
              <a:rPr lang="en-US" dirty="0" smtClean="0">
                <a:latin typeface="Arial Rounded MT Bold" pitchFamily="34" charset="0"/>
              </a:rPr>
              <a:t>Get a Permanent</a:t>
            </a:r>
            <a:r>
              <a:rPr lang="en-US" baseline="0" dirty="0" smtClean="0">
                <a:latin typeface="Arial Rounded MT Bold" pitchFamily="34" charset="0"/>
              </a:rPr>
              <a:t> License and receive every game ever made!</a:t>
            </a:r>
          </a:p>
          <a:p>
            <a:pPr algn="ctr"/>
            <a:r>
              <a:rPr lang="en-US" baseline="0" dirty="0" smtClean="0">
                <a:latin typeface="Arial Rounded MT Bold" pitchFamily="34" charset="0"/>
              </a:rPr>
              <a:t>Past, present, &amp; future games!</a:t>
            </a:r>
            <a:endParaRPr lang="en-US" dirty="0">
              <a:latin typeface="Arial Rounded MT Bold" pitchFamily="34" charset="0"/>
            </a:endParaRPr>
          </a:p>
        </p:txBody>
      </p:sp>
      <p:pic>
        <p:nvPicPr>
          <p:cNvPr id="8" name="Picture 7" descr="Cover.png">
            <a:hlinkClick r:id="rId5"/>
          </p:cNvPr>
          <p:cNvPicPr>
            <a:picLocks noChangeAspect="1"/>
          </p:cNvPicPr>
          <p:nvPr userDrawn="1"/>
        </p:nvPicPr>
        <p:blipFill>
          <a:blip r:embed="rId6" cstate="print"/>
          <a:stretch>
            <a:fillRect/>
          </a:stretch>
        </p:blipFill>
        <p:spPr>
          <a:xfrm>
            <a:off x="5416229" y="2895600"/>
            <a:ext cx="2350142" cy="3148031"/>
          </a:xfrm>
          <a:prstGeom prst="rect">
            <a:avLst/>
          </a:prstGeom>
        </p:spPr>
      </p:pic>
      <p:sp>
        <p:nvSpPr>
          <p:cNvPr id="12" name="TextBox 11"/>
          <p:cNvSpPr txBox="1"/>
          <p:nvPr userDrawn="1"/>
        </p:nvSpPr>
        <p:spPr>
          <a:xfrm>
            <a:off x="304800" y="6400800"/>
            <a:ext cx="1447800" cy="215444"/>
          </a:xfrm>
          <a:prstGeom prst="rect">
            <a:avLst/>
          </a:prstGeom>
          <a:noFill/>
        </p:spPr>
        <p:txBody>
          <a:bodyPr wrap="square" rtlCol="0">
            <a:spAutoFit/>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US" sz="800" dirty="0" smtClean="0">
                <a:solidFill>
                  <a:schemeClr val="tx1"/>
                </a:solidFill>
              </a:rPr>
              <a:t>© 2014 Powerpoint Gaming</a:t>
            </a:r>
            <a:endParaRPr lang="en-US" sz="800" dirty="0">
              <a:solidFill>
                <a:schemeClr val="tx1"/>
              </a:solidFill>
            </a:endParaRPr>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Question Slide">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Thanks for Playing">
    <p:spTree>
      <p:nvGrpSpPr>
        <p:cNvPr id="1" name=""/>
        <p:cNvGrpSpPr/>
        <p:nvPr/>
      </p:nvGrpSpPr>
      <p:grpSpPr>
        <a:xfrm>
          <a:off x="0" y="0"/>
          <a:ext cx="0" cy="0"/>
          <a:chOff x="0" y="0"/>
          <a:chExt cx="0" cy="0"/>
        </a:xfrm>
      </p:grpSpPr>
      <p:grpSp>
        <p:nvGrpSpPr>
          <p:cNvPr id="4" name="Group 3"/>
          <p:cNvGrpSpPr/>
          <p:nvPr userDrawn="1"/>
        </p:nvGrpSpPr>
        <p:grpSpPr>
          <a:xfrm>
            <a:off x="0" y="0"/>
            <a:ext cx="9144000" cy="6858000"/>
            <a:chOff x="0" y="0"/>
            <a:chExt cx="9144000" cy="6858000"/>
          </a:xfrm>
        </p:grpSpPr>
        <p:pic>
          <p:nvPicPr>
            <p:cNvPr id="7" name="Picture 1"/>
            <p:cNvPicPr>
              <a:picLocks noChangeAspect="1" noChangeArrowheads="1"/>
            </p:cNvPicPr>
            <p:nvPr userDrawn="1"/>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8" name="Rectangle 7"/>
            <p:cNvSpPr/>
            <p:nvPr userDrawn="1"/>
          </p:nvSpPr>
          <p:spPr>
            <a:xfrm>
              <a:off x="304800" y="304800"/>
              <a:ext cx="8534400" cy="6324600"/>
            </a:xfrm>
            <a:prstGeom prst="rect">
              <a:avLst/>
            </a:prstGeom>
            <a:solidFill>
              <a:schemeClr val="bg2"/>
            </a:solidFill>
            <a:ln w="76200">
              <a:solidFill>
                <a:srgbClr val="FF66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Rectangle 4"/>
          <p:cNvSpPr/>
          <p:nvPr userDrawn="1"/>
        </p:nvSpPr>
        <p:spPr>
          <a:xfrm>
            <a:off x="304800" y="304800"/>
            <a:ext cx="8534400" cy="4339650"/>
          </a:xfrm>
          <a:prstGeom prst="rect">
            <a:avLst/>
          </a:prstGeom>
          <a:noFill/>
        </p:spPr>
        <p:txBody>
          <a:bodyPr wrap="square">
            <a:spAutoFit/>
          </a:bodyPr>
          <a:lstStyle/>
          <a:p>
            <a:pPr algn="ctr" fontAlgn="auto">
              <a:spcBef>
                <a:spcPts val="0"/>
              </a:spcBef>
              <a:spcAft>
                <a:spcPts val="0"/>
              </a:spcAft>
              <a:defRPr/>
            </a:pPr>
            <a:r>
              <a:rPr lang="en-US" sz="13800" b="1" dirty="0">
                <a:ln w="38100" cmpd="sng">
                  <a:solidFill>
                    <a:sysClr val="windowText" lastClr="000000"/>
                  </a:solidFill>
                  <a:prstDash val="solid"/>
                  <a:miter lim="800000"/>
                </a:ln>
                <a:solidFill>
                  <a:schemeClr val="bg1"/>
                </a:solidFill>
                <a:effectLst>
                  <a:outerShdw blurRad="50800" dist="38100" dir="2700000" algn="tl" rotWithShape="0">
                    <a:prstClr val="black">
                      <a:alpha val="40000"/>
                    </a:prstClr>
                  </a:outerShdw>
                </a:effectLst>
                <a:latin typeface="Mail Ray Stuff" pitchFamily="2" charset="0"/>
                <a:cs typeface="+mn-cs"/>
              </a:rPr>
              <a:t>Thanks for </a:t>
            </a:r>
          </a:p>
          <a:p>
            <a:pPr algn="ctr" fontAlgn="auto">
              <a:spcBef>
                <a:spcPts val="0"/>
              </a:spcBef>
              <a:spcAft>
                <a:spcPts val="0"/>
              </a:spcAft>
              <a:defRPr/>
            </a:pPr>
            <a:r>
              <a:rPr lang="en-US" sz="13800" b="1" dirty="0">
                <a:ln w="38100" cmpd="sng">
                  <a:solidFill>
                    <a:sysClr val="windowText" lastClr="000000"/>
                  </a:solidFill>
                  <a:prstDash val="solid"/>
                  <a:miter lim="800000"/>
                </a:ln>
                <a:solidFill>
                  <a:schemeClr val="bg1"/>
                </a:solidFill>
                <a:effectLst>
                  <a:outerShdw blurRad="50800" dist="38100" dir="2700000" algn="tl" rotWithShape="0">
                    <a:prstClr val="black">
                      <a:alpha val="40000"/>
                    </a:prstClr>
                  </a:outerShdw>
                </a:effectLst>
                <a:latin typeface="Mail Ray Stuff" pitchFamily="2" charset="0"/>
                <a:cs typeface="+mn-cs"/>
              </a:rPr>
              <a:t>playing!</a:t>
            </a:r>
          </a:p>
        </p:txBody>
      </p:sp>
      <p:pic>
        <p:nvPicPr>
          <p:cNvPr id="6" name="Picture 5" descr="Go Signal 2.png">
            <a:hlinkClick r:id="" action="ppaction://hlinkshowjump?jump=endshow"/>
          </p:cNvPr>
          <p:cNvPicPr>
            <a:picLocks noChangeAspect="1"/>
          </p:cNvPicPr>
          <p:nvPr userDrawn="1"/>
        </p:nvPicPr>
        <p:blipFill>
          <a:blip r:embed="rId3" cstate="print"/>
          <a:stretch>
            <a:fillRect/>
          </a:stretch>
        </p:blipFill>
        <p:spPr>
          <a:xfrm>
            <a:off x="4038600" y="5257800"/>
            <a:ext cx="914095" cy="914400"/>
          </a:xfrm>
          <a:prstGeom prst="rect">
            <a:avLst/>
          </a:prstGeom>
        </p:spPr>
      </p:pic>
      <p:sp>
        <p:nvSpPr>
          <p:cNvPr id="9" name="TextBox 8"/>
          <p:cNvSpPr txBox="1"/>
          <p:nvPr userDrawn="1"/>
        </p:nvSpPr>
        <p:spPr>
          <a:xfrm>
            <a:off x="304800" y="6400800"/>
            <a:ext cx="1447800" cy="215444"/>
          </a:xfrm>
          <a:prstGeom prst="rect">
            <a:avLst/>
          </a:prstGeom>
          <a:noFill/>
        </p:spPr>
        <p:txBody>
          <a:bodyPr wrap="square" rtlCol="0">
            <a:spAutoFit/>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US" sz="800" dirty="0" smtClean="0">
                <a:solidFill>
                  <a:schemeClr val="tx1"/>
                </a:solidFill>
              </a:rPr>
              <a:t>© 2014 Powerpoint Gaming</a:t>
            </a:r>
            <a:endParaRPr lang="en-US" sz="800"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8" presetClass="entr" presetSubtype="0" accel="50000" fill="hold" grpId="1" nodeType="afterEffect">
                                  <p:stCondLst>
                                    <p:cond delay="0"/>
                                  </p:stCondLst>
                                  <p:iterate type="lt">
                                    <p:tmPct val="50000"/>
                                  </p:iterate>
                                  <p:childTnLst>
                                    <p:set>
                                      <p:cBhvr>
                                        <p:cTn id="6" dur="1" fill="hold">
                                          <p:stCondLst>
                                            <p:cond delay="0"/>
                                          </p:stCondLst>
                                        </p:cTn>
                                        <p:tgtEl>
                                          <p:spTgt spid="5"/>
                                        </p:tgtEl>
                                        <p:attrNameLst>
                                          <p:attrName>style.visibility</p:attrName>
                                        </p:attrNameLst>
                                      </p:cBhvr>
                                      <p:to>
                                        <p:strVal val="visible"/>
                                      </p:to>
                                    </p:set>
                                    <p:set>
                                      <p:cBhvr>
                                        <p:cTn id="7" dur="228" fill="hold">
                                          <p:stCondLst>
                                            <p:cond delay="0"/>
                                          </p:stCondLst>
                                        </p:cTn>
                                        <p:tgtEl>
                                          <p:spTgt spid="5"/>
                                        </p:tgtEl>
                                        <p:attrNameLst>
                                          <p:attrName>style.rotation</p:attrName>
                                        </p:attrNameLst>
                                      </p:cBhvr>
                                      <p:to>
                                        <p:strVal val="-45.0"/>
                                      </p:to>
                                    </p:set>
                                    <p:anim calcmode="lin" valueType="num">
                                      <p:cBhvr>
                                        <p:cTn id="8" dur="228" fill="hold">
                                          <p:stCondLst>
                                            <p:cond delay="228"/>
                                          </p:stCondLst>
                                        </p:cTn>
                                        <p:tgtEl>
                                          <p:spTgt spid="5"/>
                                        </p:tgtEl>
                                        <p:attrNameLst>
                                          <p:attrName>style.rotation</p:attrName>
                                        </p:attrNameLst>
                                      </p:cBhvr>
                                      <p:tavLst>
                                        <p:tav tm="0">
                                          <p:val>
                                            <p:fltVal val="-45"/>
                                          </p:val>
                                        </p:tav>
                                        <p:tav tm="69900">
                                          <p:val>
                                            <p:fltVal val="45"/>
                                          </p:val>
                                        </p:tav>
                                        <p:tav tm="100000">
                                          <p:val>
                                            <p:fltVal val="0"/>
                                          </p:val>
                                        </p:tav>
                                      </p:tavLst>
                                    </p:anim>
                                    <p:anim calcmode="lin" valueType="num">
                                      <p:cBhvr>
                                        <p:cTn id="9" dur="228" fill="hold">
                                          <p:stCondLst>
                                            <p:cond delay="0"/>
                                          </p:stCondLst>
                                        </p:cTn>
                                        <p:tgtEl>
                                          <p:spTgt spid="5"/>
                                        </p:tgtEl>
                                        <p:attrNameLst>
                                          <p:attrName>ppt_y</p:attrName>
                                        </p:attrNameLst>
                                      </p:cBhvr>
                                      <p:tavLst>
                                        <p:tav tm="0">
                                          <p:val>
                                            <p:strVal val="#ppt_y-1"/>
                                          </p:val>
                                        </p:tav>
                                        <p:tav tm="100000">
                                          <p:val>
                                            <p:strVal val="#ppt_y-(0.354*#ppt_w-0.172*#ppt_h)"/>
                                          </p:val>
                                        </p:tav>
                                      </p:tavLst>
                                    </p:anim>
                                    <p:anim calcmode="lin" valueType="num">
                                      <p:cBhvr>
                                        <p:cTn id="10" dur="78" decel="50000" autoRev="1" fill="hold">
                                          <p:stCondLst>
                                            <p:cond delay="228"/>
                                          </p:stCondLst>
                                        </p:cTn>
                                        <p:tgtEl>
                                          <p:spTgt spid="5"/>
                                        </p:tgtEl>
                                        <p:attrNameLst>
                                          <p:attrName>ppt_y</p:attrName>
                                        </p:attrNameLst>
                                      </p:cBhvr>
                                      <p:tavLst>
                                        <p:tav tm="0">
                                          <p:val>
                                            <p:strVal val="#ppt_y-(0.354*#ppt_w-0.172*#ppt_h)"/>
                                          </p:val>
                                        </p:tav>
                                        <p:tav tm="100000">
                                          <p:val>
                                            <p:strVal val="#ppt_y-(0.354*#ppt_w-0.172*#ppt_h)-#ppt_h/2"/>
                                          </p:val>
                                        </p:tav>
                                      </p:tavLst>
                                    </p:anim>
                                    <p:anim calcmode="lin" valueType="num">
                                      <p:cBhvr>
                                        <p:cTn id="11" dur="68" fill="hold">
                                          <p:stCondLst>
                                            <p:cond delay="432"/>
                                          </p:stCondLst>
                                        </p:cTn>
                                        <p:tgtEl>
                                          <p:spTgt spid="5"/>
                                        </p:tgtEl>
                                        <p:attrNameLst>
                                          <p:attrName>ppt_y</p:attrName>
                                        </p:attrNameLst>
                                      </p:cBhvr>
                                      <p:tavLst>
                                        <p:tav tm="0">
                                          <p:val>
                                            <p:strVal val="#ppt_y-(0.354*#ppt_w-0.172*#ppt_h)"/>
                                          </p:val>
                                        </p:tav>
                                        <p:tav tm="100000">
                                          <p:val>
                                            <p:strVal val="#ppt_y"/>
                                          </p:val>
                                        </p:tav>
                                      </p:tavLst>
                                    </p:anim>
                                  </p:childTnLst>
                                </p:cTn>
                              </p:par>
                            </p:childTnLst>
                          </p:cTn>
                        </p:par>
                        <p:par>
                          <p:cTn id="12" fill="hold">
                            <p:stCondLst>
                              <p:cond delay="4500"/>
                            </p:stCondLst>
                            <p:childTnLst>
                              <p:par>
                                <p:cTn id="13" presetID="34" presetClass="emph" presetSubtype="0" fill="hold" grpId="0" nodeType="afterEffect">
                                  <p:stCondLst>
                                    <p:cond delay="0"/>
                                  </p:stCondLst>
                                  <p:iterate type="lt">
                                    <p:tmPct val="10000"/>
                                  </p:iterate>
                                  <p:childTnLst>
                                    <p:animMotion origin="layout" path="M 0.0 0.0 L 0.0 -0.07213" pathEditMode="relative" ptsTypes="">
                                      <p:cBhvr>
                                        <p:cTn id="14" dur="250" accel="50000" decel="50000" autoRev="1" fill="hold">
                                          <p:stCondLst>
                                            <p:cond delay="0"/>
                                          </p:stCondLst>
                                        </p:cTn>
                                        <p:tgtEl>
                                          <p:spTgt spid="5"/>
                                        </p:tgtEl>
                                        <p:attrNameLst>
                                          <p:attrName>ppt_x</p:attrName>
                                          <p:attrName>ppt_y</p:attrName>
                                        </p:attrNameLst>
                                      </p:cBhvr>
                                    </p:animMotion>
                                    <p:animRot by="1500000">
                                      <p:cBhvr>
                                        <p:cTn id="15" dur="125" fill="hold">
                                          <p:stCondLst>
                                            <p:cond delay="0"/>
                                          </p:stCondLst>
                                        </p:cTn>
                                        <p:tgtEl>
                                          <p:spTgt spid="5"/>
                                        </p:tgtEl>
                                        <p:attrNameLst>
                                          <p:attrName>r</p:attrName>
                                        </p:attrNameLst>
                                      </p:cBhvr>
                                    </p:animRot>
                                    <p:animRot by="-1500000">
                                      <p:cBhvr>
                                        <p:cTn id="16" dur="125" fill="hold">
                                          <p:stCondLst>
                                            <p:cond delay="125"/>
                                          </p:stCondLst>
                                        </p:cTn>
                                        <p:tgtEl>
                                          <p:spTgt spid="5"/>
                                        </p:tgtEl>
                                        <p:attrNameLst>
                                          <p:attrName>r</p:attrName>
                                        </p:attrNameLst>
                                      </p:cBhvr>
                                    </p:animRot>
                                    <p:animRot by="-1500000">
                                      <p:cBhvr>
                                        <p:cTn id="17" dur="125" fill="hold">
                                          <p:stCondLst>
                                            <p:cond delay="250"/>
                                          </p:stCondLst>
                                        </p:cTn>
                                        <p:tgtEl>
                                          <p:spTgt spid="5"/>
                                        </p:tgtEl>
                                        <p:attrNameLst>
                                          <p:attrName>r</p:attrName>
                                        </p:attrNameLst>
                                      </p:cBhvr>
                                    </p:animRot>
                                    <p:animRot by="1500000">
                                      <p:cBhvr>
                                        <p:cTn id="18" dur="125" fill="hold">
                                          <p:stCondLst>
                                            <p:cond delay="375"/>
                                          </p:stCondLst>
                                        </p:cTn>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ow to Play">
    <p:spTree>
      <p:nvGrpSpPr>
        <p:cNvPr id="1" name=""/>
        <p:cNvGrpSpPr/>
        <p:nvPr/>
      </p:nvGrpSpPr>
      <p:grpSpPr>
        <a:xfrm>
          <a:off x="0" y="0"/>
          <a:ext cx="0" cy="0"/>
          <a:chOff x="0" y="0"/>
          <a:chExt cx="0" cy="0"/>
        </a:xfrm>
      </p:grpSpPr>
      <p:grpSp>
        <p:nvGrpSpPr>
          <p:cNvPr id="11" name="Group 10"/>
          <p:cNvGrpSpPr/>
          <p:nvPr userDrawn="1"/>
        </p:nvGrpSpPr>
        <p:grpSpPr>
          <a:xfrm>
            <a:off x="0" y="0"/>
            <a:ext cx="9144000" cy="6858000"/>
            <a:chOff x="0" y="0"/>
            <a:chExt cx="9144000" cy="6858000"/>
          </a:xfrm>
        </p:grpSpPr>
        <p:pic>
          <p:nvPicPr>
            <p:cNvPr id="12" name="Picture 1"/>
            <p:cNvPicPr>
              <a:picLocks noChangeAspect="1" noChangeArrowheads="1"/>
            </p:cNvPicPr>
            <p:nvPr userDrawn="1"/>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13" name="Rectangle 12"/>
            <p:cNvSpPr/>
            <p:nvPr userDrawn="1"/>
          </p:nvSpPr>
          <p:spPr>
            <a:xfrm>
              <a:off x="304800" y="304800"/>
              <a:ext cx="8534400" cy="6324600"/>
            </a:xfrm>
            <a:prstGeom prst="rect">
              <a:avLst/>
            </a:prstGeom>
            <a:solidFill>
              <a:schemeClr val="bg2"/>
            </a:solidFill>
            <a:ln w="76200">
              <a:solidFill>
                <a:srgbClr val="FF66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TextBox 6"/>
          <p:cNvSpPr txBox="1"/>
          <p:nvPr userDrawn="1"/>
        </p:nvSpPr>
        <p:spPr>
          <a:xfrm>
            <a:off x="304800" y="381000"/>
            <a:ext cx="8534400" cy="1200329"/>
          </a:xfrm>
          <a:prstGeom prst="rect">
            <a:avLst/>
          </a:prstGeom>
          <a:noFill/>
        </p:spPr>
        <p:txBody>
          <a:bodyPr wrap="square" rtlCol="0">
            <a:spAutoFit/>
          </a:bodyPr>
          <a:lstStyle/>
          <a:p>
            <a:pPr algn="ctr"/>
            <a:r>
              <a:rPr lang="en-US" sz="7200" dirty="0" smtClean="0">
                <a:ln w="28575">
                  <a:solidFill>
                    <a:sysClr val="windowText" lastClr="000000"/>
                  </a:solidFill>
                </a:ln>
                <a:solidFill>
                  <a:schemeClr val="bg1"/>
                </a:solidFill>
                <a:effectLst>
                  <a:outerShdw blurRad="38100" dist="38100" dir="2700000" algn="tl">
                    <a:srgbClr val="000000">
                      <a:alpha val="43137"/>
                    </a:srgbClr>
                  </a:outerShdw>
                </a:effectLst>
                <a:latin typeface="Mail Ray Stuff" pitchFamily="2" charset="0"/>
              </a:rPr>
              <a:t>How</a:t>
            </a:r>
            <a:r>
              <a:rPr lang="en-US" sz="7200" baseline="0" dirty="0" smtClean="0">
                <a:ln w="28575">
                  <a:solidFill>
                    <a:sysClr val="windowText" lastClr="000000"/>
                  </a:solidFill>
                </a:ln>
                <a:solidFill>
                  <a:schemeClr val="bg1"/>
                </a:solidFill>
                <a:effectLst>
                  <a:outerShdw blurRad="38100" dist="38100" dir="2700000" algn="tl">
                    <a:srgbClr val="000000">
                      <a:alpha val="43137"/>
                    </a:srgbClr>
                  </a:outerShdw>
                </a:effectLst>
                <a:latin typeface="Mail Ray Stuff" pitchFamily="2" charset="0"/>
              </a:rPr>
              <a:t> to Play</a:t>
            </a:r>
            <a:endParaRPr lang="en-US" sz="7200" dirty="0">
              <a:ln w="28575">
                <a:solidFill>
                  <a:sysClr val="windowText" lastClr="000000"/>
                </a:solidFill>
              </a:ln>
              <a:solidFill>
                <a:schemeClr val="bg1"/>
              </a:solidFill>
              <a:effectLst>
                <a:outerShdw blurRad="38100" dist="38100" dir="2700000" algn="tl">
                  <a:srgbClr val="000000">
                    <a:alpha val="43137"/>
                  </a:srgbClr>
                </a:outerShdw>
              </a:effectLst>
              <a:latin typeface="Mail Ray Stuff" pitchFamily="2" charset="0"/>
            </a:endParaRPr>
          </a:p>
        </p:txBody>
      </p:sp>
      <p:sp>
        <p:nvSpPr>
          <p:cNvPr id="8" name="TextBox 7"/>
          <p:cNvSpPr txBox="1"/>
          <p:nvPr userDrawn="1"/>
        </p:nvSpPr>
        <p:spPr>
          <a:xfrm>
            <a:off x="457200" y="1600200"/>
            <a:ext cx="8382000" cy="4832092"/>
          </a:xfrm>
          <a:prstGeom prst="rect">
            <a:avLst/>
          </a:prstGeom>
          <a:noFill/>
        </p:spPr>
        <p:txBody>
          <a:bodyPr wrap="square" rtlCol="0">
            <a:spAutoFit/>
          </a:bodyPr>
          <a:lstStyle/>
          <a:p>
            <a:pPr lvl="0">
              <a:buFont typeface="Arial" pitchFamily="34" charset="0"/>
              <a:buChar char="•"/>
            </a:pPr>
            <a:r>
              <a:rPr lang="en-US" sz="2800" kern="1200" dirty="0" smtClean="0">
                <a:solidFill>
                  <a:schemeClr val="tx1"/>
                </a:solidFill>
                <a:effectLst>
                  <a:outerShdw blurRad="38100" dist="38100" dir="2700000" algn="tl">
                    <a:srgbClr val="000000">
                      <a:alpha val="43137"/>
                    </a:srgbClr>
                  </a:outerShdw>
                </a:effectLst>
                <a:latin typeface="Bubblegum Sans" pitchFamily="50" charset="0"/>
                <a:ea typeface="LLElementaryDots" pitchFamily="2" charset="0"/>
                <a:cs typeface="Arial" pitchFamily="34" charset="0"/>
              </a:rPr>
              <a:t> Choose a student to go first.</a:t>
            </a:r>
          </a:p>
          <a:p>
            <a:pPr lvl="0">
              <a:buFont typeface="Arial" pitchFamily="34" charset="0"/>
              <a:buChar char="•"/>
            </a:pPr>
            <a:r>
              <a:rPr lang="en-US" sz="2800" kern="1200" dirty="0" smtClean="0">
                <a:solidFill>
                  <a:schemeClr val="tx1"/>
                </a:solidFill>
                <a:effectLst>
                  <a:outerShdw blurRad="38100" dist="38100" dir="2700000" algn="tl">
                    <a:srgbClr val="000000">
                      <a:alpha val="43137"/>
                    </a:srgbClr>
                  </a:outerShdw>
                </a:effectLst>
                <a:latin typeface="Bubblegum Sans" pitchFamily="50" charset="0"/>
                <a:ea typeface="LLElementaryDots" pitchFamily="2" charset="0"/>
                <a:cs typeface="Arial" pitchFamily="34" charset="0"/>
              </a:rPr>
              <a:t> Start with the first question.</a:t>
            </a:r>
          </a:p>
          <a:p>
            <a:pPr lvl="0">
              <a:buFont typeface="Arial" pitchFamily="34" charset="0"/>
              <a:buChar char="•"/>
            </a:pPr>
            <a:r>
              <a:rPr lang="en-US" sz="2800" kern="1200" dirty="0" smtClean="0">
                <a:solidFill>
                  <a:schemeClr val="tx1"/>
                </a:solidFill>
                <a:effectLst>
                  <a:outerShdw blurRad="38100" dist="38100" dir="2700000" algn="tl">
                    <a:srgbClr val="000000">
                      <a:alpha val="43137"/>
                    </a:srgbClr>
                  </a:outerShdw>
                </a:effectLst>
                <a:latin typeface="Bubblegum Sans" pitchFamily="50" charset="0"/>
                <a:ea typeface="LLElementaryDots" pitchFamily="2" charset="0"/>
                <a:cs typeface="Arial" pitchFamily="34" charset="0"/>
              </a:rPr>
              <a:t> Click </a:t>
            </a:r>
            <a:r>
              <a:rPr lang="en-US" sz="2800" kern="1200" dirty="0" smtClean="0">
                <a:ln>
                  <a:solidFill>
                    <a:srgbClr val="92D050"/>
                  </a:solidFill>
                </a:ln>
                <a:solidFill>
                  <a:schemeClr val="bg1"/>
                </a:solidFill>
                <a:effectLst>
                  <a:outerShdw blurRad="38100" dist="38100" dir="2700000" algn="tl">
                    <a:srgbClr val="000000">
                      <a:alpha val="43137"/>
                    </a:srgbClr>
                  </a:outerShdw>
                </a:effectLst>
                <a:latin typeface="Bubblegum Sans" pitchFamily="50" charset="0"/>
                <a:ea typeface="LLElementaryDots" pitchFamily="2" charset="0"/>
                <a:cs typeface="Arial" pitchFamily="34" charset="0"/>
              </a:rPr>
              <a:t>the door</a:t>
            </a:r>
            <a:r>
              <a:rPr lang="en-US" sz="2800" kern="1200" dirty="0" smtClean="0">
                <a:solidFill>
                  <a:schemeClr val="tx1"/>
                </a:solidFill>
                <a:effectLst>
                  <a:outerShdw blurRad="38100" dist="38100" dir="2700000" algn="tl">
                    <a:srgbClr val="000000">
                      <a:alpha val="43137"/>
                    </a:srgbClr>
                  </a:outerShdw>
                </a:effectLst>
                <a:latin typeface="Bubblegum Sans" pitchFamily="50" charset="0"/>
                <a:ea typeface="LLElementaryDots" pitchFamily="2" charset="0"/>
                <a:cs typeface="Arial" pitchFamily="34" charset="0"/>
              </a:rPr>
              <a:t> to reveal answer.</a:t>
            </a:r>
          </a:p>
          <a:p>
            <a:pPr lvl="0">
              <a:buFont typeface="Arial" pitchFamily="34" charset="0"/>
              <a:buChar char="•"/>
            </a:pPr>
            <a:r>
              <a:rPr lang="en-US" sz="2800" kern="1200" dirty="0" smtClean="0">
                <a:solidFill>
                  <a:schemeClr val="tx1"/>
                </a:solidFill>
                <a:effectLst>
                  <a:outerShdw blurRad="38100" dist="38100" dir="2700000" algn="tl">
                    <a:srgbClr val="000000">
                      <a:alpha val="43137"/>
                    </a:srgbClr>
                  </a:outerShdw>
                </a:effectLst>
                <a:latin typeface="Bubblegum Sans" pitchFamily="50" charset="0"/>
                <a:ea typeface="LLElementaryDots" pitchFamily="2" charset="0"/>
                <a:cs typeface="Arial" pitchFamily="34" charset="0"/>
              </a:rPr>
              <a:t> Click “</a:t>
            </a:r>
            <a:r>
              <a:rPr lang="en-US" sz="2800" kern="1200" dirty="0" smtClean="0">
                <a:ln>
                  <a:solidFill>
                    <a:srgbClr val="00B0F0"/>
                  </a:solidFill>
                </a:ln>
                <a:solidFill>
                  <a:schemeClr val="bg1"/>
                </a:solidFill>
                <a:effectLst>
                  <a:outerShdw blurRad="38100" dist="38100" dir="2700000" algn="tl">
                    <a:srgbClr val="000000">
                      <a:alpha val="43137"/>
                    </a:srgbClr>
                  </a:outerShdw>
                </a:effectLst>
                <a:latin typeface="Bubblegum Sans" pitchFamily="50" charset="0"/>
                <a:ea typeface="LLElementaryDots" pitchFamily="2" charset="0"/>
                <a:cs typeface="Arial" pitchFamily="34" charset="0"/>
              </a:rPr>
              <a:t>Scoreboard</a:t>
            </a:r>
            <a:r>
              <a:rPr lang="en-US" sz="2800" kern="1200" dirty="0" smtClean="0">
                <a:solidFill>
                  <a:schemeClr val="tx1"/>
                </a:solidFill>
                <a:effectLst>
                  <a:outerShdw blurRad="38100" dist="38100" dir="2700000" algn="tl">
                    <a:srgbClr val="000000">
                      <a:alpha val="43137"/>
                    </a:srgbClr>
                  </a:outerShdw>
                </a:effectLst>
                <a:latin typeface="Bubblegum Sans" pitchFamily="50" charset="0"/>
                <a:ea typeface="LLElementaryDots" pitchFamily="2" charset="0"/>
                <a:cs typeface="Arial" pitchFamily="34" charset="0"/>
              </a:rPr>
              <a:t>” to go back to scoreboard.</a:t>
            </a:r>
          </a:p>
          <a:p>
            <a:pPr lvl="0">
              <a:buFont typeface="Arial" pitchFamily="34" charset="0"/>
              <a:buChar char="•"/>
            </a:pPr>
            <a:r>
              <a:rPr lang="en-US" sz="2800" kern="1200" dirty="0" smtClean="0">
                <a:solidFill>
                  <a:schemeClr val="tx1"/>
                </a:solidFill>
                <a:effectLst>
                  <a:outerShdw blurRad="38100" dist="38100" dir="2700000" algn="tl">
                    <a:srgbClr val="000000">
                      <a:alpha val="43137"/>
                    </a:srgbClr>
                  </a:outerShdw>
                </a:effectLst>
                <a:latin typeface="Bubblegum Sans" pitchFamily="50" charset="0"/>
                <a:ea typeface="LLElementaryDots" pitchFamily="2" charset="0"/>
                <a:cs typeface="Arial" pitchFamily="34" charset="0"/>
              </a:rPr>
              <a:t> Click “</a:t>
            </a:r>
            <a:r>
              <a:rPr lang="en-US" sz="2800" kern="1200" dirty="0" smtClean="0">
                <a:ln>
                  <a:solidFill>
                    <a:srgbClr val="FF6600"/>
                  </a:solidFill>
                </a:ln>
                <a:solidFill>
                  <a:schemeClr val="bg1"/>
                </a:solidFill>
                <a:effectLst>
                  <a:outerShdw blurRad="38100" dist="38100" dir="2700000" algn="tl">
                    <a:srgbClr val="000000">
                      <a:alpha val="43137"/>
                    </a:srgbClr>
                  </a:outerShdw>
                </a:effectLst>
                <a:latin typeface="Bubblegum Sans" pitchFamily="50" charset="0"/>
                <a:ea typeface="LLElementaryDots" pitchFamily="2" charset="0"/>
                <a:cs typeface="Arial" pitchFamily="34" charset="0"/>
              </a:rPr>
              <a:t>Stop</a:t>
            </a:r>
            <a:r>
              <a:rPr lang="en-US" sz="2800" kern="1200" dirty="0" smtClean="0">
                <a:solidFill>
                  <a:schemeClr val="tx1"/>
                </a:solidFill>
                <a:effectLst>
                  <a:outerShdw blurRad="38100" dist="38100" dir="2700000" algn="tl">
                    <a:srgbClr val="000000">
                      <a:alpha val="43137"/>
                    </a:srgbClr>
                  </a:outerShdw>
                </a:effectLst>
                <a:latin typeface="Bubblegum Sans" pitchFamily="50" charset="0"/>
                <a:ea typeface="LLElementaryDots" pitchFamily="2" charset="0"/>
                <a:cs typeface="Arial" pitchFamily="34" charset="0"/>
              </a:rPr>
              <a:t>” to exit game.</a:t>
            </a:r>
          </a:p>
          <a:p>
            <a:pPr lvl="0">
              <a:buFont typeface="Arial" pitchFamily="34" charset="0"/>
              <a:buChar char="•"/>
            </a:pPr>
            <a:r>
              <a:rPr lang="en-US" sz="2800" kern="1200" dirty="0" smtClean="0">
                <a:solidFill>
                  <a:schemeClr val="tx1"/>
                </a:solidFill>
                <a:effectLst>
                  <a:outerShdw blurRad="38100" dist="38100" dir="2700000" algn="tl">
                    <a:srgbClr val="000000">
                      <a:alpha val="43137"/>
                    </a:srgbClr>
                  </a:outerShdw>
                </a:effectLst>
                <a:latin typeface="Bubblegum Sans" pitchFamily="50" charset="0"/>
                <a:ea typeface="LLElementaryDots" pitchFamily="2" charset="0"/>
                <a:cs typeface="Arial" pitchFamily="34" charset="0"/>
              </a:rPr>
              <a:t> Click “</a:t>
            </a:r>
            <a:r>
              <a:rPr lang="en-US" sz="2800" kern="1200" dirty="0" smtClean="0">
                <a:ln>
                  <a:solidFill>
                    <a:srgbClr val="00B050"/>
                  </a:solidFill>
                </a:ln>
                <a:solidFill>
                  <a:schemeClr val="bg1"/>
                </a:solidFill>
                <a:effectLst>
                  <a:outerShdw blurRad="38100" dist="38100" dir="2700000" algn="tl">
                    <a:srgbClr val="000000">
                      <a:alpha val="43137"/>
                    </a:srgbClr>
                  </a:outerShdw>
                </a:effectLst>
                <a:latin typeface="Bubblegum Sans" pitchFamily="50" charset="0"/>
                <a:ea typeface="LLElementaryDots" pitchFamily="2" charset="0"/>
                <a:cs typeface="Arial" pitchFamily="34" charset="0"/>
              </a:rPr>
              <a:t>Done</a:t>
            </a:r>
            <a:r>
              <a:rPr lang="en-US" sz="2800" kern="1200" dirty="0" smtClean="0">
                <a:solidFill>
                  <a:schemeClr val="tx1"/>
                </a:solidFill>
                <a:effectLst>
                  <a:outerShdw blurRad="38100" dist="38100" dir="2700000" algn="tl">
                    <a:srgbClr val="000000">
                      <a:alpha val="43137"/>
                    </a:srgbClr>
                  </a:outerShdw>
                </a:effectLst>
                <a:latin typeface="Bubblegum Sans" pitchFamily="50" charset="0"/>
                <a:ea typeface="LLElementaryDots" pitchFamily="2" charset="0"/>
                <a:cs typeface="Arial" pitchFamily="34" charset="0"/>
              </a:rPr>
              <a:t>” w</a:t>
            </a:r>
            <a:r>
              <a:rPr lang="en-US" sz="2800" kern="1200" baseline="0" dirty="0" smtClean="0">
                <a:solidFill>
                  <a:schemeClr val="tx1"/>
                </a:solidFill>
                <a:effectLst>
                  <a:outerShdw blurRad="38100" dist="38100" dir="2700000" algn="tl">
                    <a:srgbClr val="000000">
                      <a:alpha val="43137"/>
                    </a:srgbClr>
                  </a:outerShdw>
                </a:effectLst>
                <a:latin typeface="Bubblegum Sans" pitchFamily="50" charset="0"/>
                <a:ea typeface="LLElementaryDots" pitchFamily="2" charset="0"/>
                <a:cs typeface="Arial" pitchFamily="34" charset="0"/>
              </a:rPr>
              <a:t>hen all questions have been answered.</a:t>
            </a:r>
          </a:p>
          <a:p>
            <a:pPr lvl="0">
              <a:buFont typeface="Arial" pitchFamily="34" charset="0"/>
              <a:buChar char="•"/>
            </a:pPr>
            <a:r>
              <a:rPr lang="en-US" sz="2800" kern="1200" baseline="0" dirty="0" smtClean="0">
                <a:solidFill>
                  <a:schemeClr val="tx1"/>
                </a:solidFill>
                <a:effectLst>
                  <a:outerShdw blurRad="38100" dist="38100" dir="2700000" algn="tl">
                    <a:srgbClr val="000000">
                      <a:alpha val="43137"/>
                    </a:srgbClr>
                  </a:outerShdw>
                </a:effectLst>
                <a:latin typeface="Bubblegum Sans" pitchFamily="50" charset="0"/>
                <a:ea typeface="LLElementaryDots" pitchFamily="2" charset="0"/>
                <a:cs typeface="Arial" pitchFamily="34" charset="0"/>
              </a:rPr>
              <a:t> Click “</a:t>
            </a:r>
            <a:r>
              <a:rPr lang="en-US" sz="2800" kern="1200" baseline="0" dirty="0" smtClean="0">
                <a:ln>
                  <a:solidFill>
                    <a:srgbClr val="7030A0"/>
                  </a:solidFill>
                </a:ln>
                <a:solidFill>
                  <a:schemeClr val="bg1"/>
                </a:solidFill>
                <a:effectLst>
                  <a:outerShdw blurRad="38100" dist="38100" dir="2700000" algn="tl">
                    <a:srgbClr val="000000">
                      <a:alpha val="43137"/>
                    </a:srgbClr>
                  </a:outerShdw>
                </a:effectLst>
                <a:latin typeface="Bubblegum Sans" pitchFamily="50" charset="0"/>
                <a:ea typeface="LLElementaryDots" pitchFamily="2" charset="0"/>
                <a:cs typeface="Arial" pitchFamily="34" charset="0"/>
              </a:rPr>
              <a:t>Tie?</a:t>
            </a:r>
            <a:r>
              <a:rPr lang="en-US" sz="2800" kern="1200" baseline="0" dirty="0" smtClean="0">
                <a:solidFill>
                  <a:schemeClr val="tx1"/>
                </a:solidFill>
                <a:effectLst>
                  <a:outerShdw blurRad="38100" dist="38100" dir="2700000" algn="tl">
                    <a:srgbClr val="000000">
                      <a:alpha val="43137"/>
                    </a:srgbClr>
                  </a:outerShdw>
                </a:effectLst>
                <a:latin typeface="Bubblegum Sans" pitchFamily="50" charset="0"/>
                <a:ea typeface="LLElementaryDots" pitchFamily="2" charset="0"/>
                <a:cs typeface="Arial" pitchFamily="34" charset="0"/>
              </a:rPr>
              <a:t>” for a tie breaker question.</a:t>
            </a:r>
            <a:endParaRPr lang="en-US" sz="2800" kern="1200" dirty="0" smtClean="0">
              <a:solidFill>
                <a:schemeClr val="tx1"/>
              </a:solidFill>
              <a:effectLst>
                <a:outerShdw blurRad="38100" dist="38100" dir="2700000" algn="tl">
                  <a:srgbClr val="000000">
                    <a:alpha val="43137"/>
                  </a:srgbClr>
                </a:outerShdw>
              </a:effectLst>
              <a:latin typeface="Bubblegum Sans" pitchFamily="50" charset="0"/>
              <a:ea typeface="LLElementaryDots" pitchFamily="2" charset="0"/>
              <a:cs typeface="Arial" pitchFamily="34" charset="0"/>
            </a:endParaRPr>
          </a:p>
          <a:p>
            <a:pPr lvl="0">
              <a:buFont typeface="Arial" pitchFamily="34" charset="0"/>
              <a:buChar char="•"/>
            </a:pPr>
            <a:r>
              <a:rPr lang="en-US" sz="2800" kern="1200" dirty="0" smtClean="0">
                <a:solidFill>
                  <a:schemeClr val="tx1"/>
                </a:solidFill>
                <a:effectLst>
                  <a:outerShdw blurRad="38100" dist="38100" dir="2700000" algn="tl">
                    <a:srgbClr val="000000">
                      <a:alpha val="43137"/>
                    </a:srgbClr>
                  </a:outerShdw>
                </a:effectLst>
                <a:latin typeface="Bubblegum Sans" pitchFamily="50" charset="0"/>
                <a:ea typeface="LLElementaryDots" pitchFamily="2" charset="0"/>
                <a:cs typeface="Arial" pitchFamily="34" charset="0"/>
              </a:rPr>
              <a:t> Questions already answered disappear automatically.</a:t>
            </a:r>
          </a:p>
          <a:p>
            <a:pPr lvl="0">
              <a:buFont typeface="Arial" pitchFamily="34" charset="0"/>
              <a:buChar char="•"/>
            </a:pPr>
            <a:r>
              <a:rPr lang="en-US" sz="2800" kern="1200" dirty="0" smtClean="0">
                <a:solidFill>
                  <a:schemeClr val="tx1"/>
                </a:solidFill>
                <a:effectLst>
                  <a:outerShdw blurRad="38100" dist="38100" dir="2700000" algn="tl">
                    <a:srgbClr val="000000">
                      <a:alpha val="43137"/>
                    </a:srgbClr>
                  </a:outerShdw>
                </a:effectLst>
                <a:latin typeface="Bubblegum Sans" pitchFamily="50" charset="0"/>
                <a:ea typeface="LLElementaryDots" pitchFamily="2" charset="0"/>
                <a:cs typeface="Arial" pitchFamily="34" charset="0"/>
              </a:rPr>
              <a:t> Scores are to be </a:t>
            </a:r>
            <a:r>
              <a:rPr lang="en-US" sz="2800" kern="1200" dirty="0" smtClean="0">
                <a:ln>
                  <a:solidFill>
                    <a:srgbClr val="FFFF00"/>
                  </a:solidFill>
                </a:ln>
                <a:solidFill>
                  <a:schemeClr val="bg1"/>
                </a:solidFill>
                <a:effectLst>
                  <a:outerShdw blurRad="38100" dist="38100" dir="2700000" algn="tl">
                    <a:srgbClr val="000000">
                      <a:alpha val="43137"/>
                    </a:srgbClr>
                  </a:outerShdw>
                </a:effectLst>
                <a:latin typeface="Bubblegum Sans" pitchFamily="50" charset="0"/>
                <a:ea typeface="LLElementaryDots" pitchFamily="2" charset="0"/>
                <a:cs typeface="Arial" pitchFamily="34" charset="0"/>
              </a:rPr>
              <a:t>TYPED IN </a:t>
            </a:r>
            <a:r>
              <a:rPr lang="en-US" sz="2800" kern="1200" dirty="0" smtClean="0">
                <a:solidFill>
                  <a:schemeClr val="tx1"/>
                </a:solidFill>
                <a:effectLst>
                  <a:outerShdw blurRad="38100" dist="38100" dir="2700000" algn="tl">
                    <a:srgbClr val="000000">
                      <a:alpha val="43137"/>
                    </a:srgbClr>
                  </a:outerShdw>
                </a:effectLst>
                <a:latin typeface="Bubblegum Sans" pitchFamily="50" charset="0"/>
                <a:ea typeface="LLElementaryDots" pitchFamily="2" charset="0"/>
                <a:cs typeface="Arial" pitchFamily="34" charset="0"/>
              </a:rPr>
              <a:t>during Slideshow mode!</a:t>
            </a:r>
          </a:p>
          <a:p>
            <a:pPr lvl="0">
              <a:buFont typeface="Arial" pitchFamily="34" charset="0"/>
              <a:buChar char="•"/>
            </a:pPr>
            <a:r>
              <a:rPr lang="en-US" sz="2800" kern="1200" dirty="0" smtClean="0">
                <a:solidFill>
                  <a:schemeClr val="tx1"/>
                </a:solidFill>
                <a:effectLst>
                  <a:outerShdw blurRad="38100" dist="38100" dir="2700000" algn="tl">
                    <a:srgbClr val="000000">
                      <a:alpha val="43137"/>
                    </a:srgbClr>
                  </a:outerShdw>
                </a:effectLst>
                <a:latin typeface="Bubblegum Sans" pitchFamily="50" charset="0"/>
                <a:ea typeface="LLElementaryDots" pitchFamily="2" charset="0"/>
                <a:cs typeface="Arial" pitchFamily="34" charset="0"/>
              </a:rPr>
              <a:t> The</a:t>
            </a:r>
            <a:r>
              <a:rPr lang="en-US" sz="2800" kern="1200" baseline="0" dirty="0" smtClean="0">
                <a:solidFill>
                  <a:schemeClr val="tx1"/>
                </a:solidFill>
                <a:effectLst>
                  <a:outerShdw blurRad="38100" dist="38100" dir="2700000" algn="tl">
                    <a:srgbClr val="000000">
                      <a:alpha val="43137"/>
                    </a:srgbClr>
                  </a:outerShdw>
                </a:effectLst>
                <a:latin typeface="Bubblegum Sans" pitchFamily="50" charset="0"/>
                <a:ea typeface="LLElementaryDots" pitchFamily="2" charset="0"/>
                <a:cs typeface="Arial" pitchFamily="34" charset="0"/>
              </a:rPr>
              <a:t> students get points for correct answers.</a:t>
            </a:r>
          </a:p>
          <a:p>
            <a:pPr lvl="0">
              <a:buFont typeface="Arial" pitchFamily="34" charset="0"/>
              <a:buChar char="•"/>
            </a:pPr>
            <a:r>
              <a:rPr lang="en-US" sz="2800" kern="1200" baseline="0" dirty="0" smtClean="0">
                <a:solidFill>
                  <a:schemeClr val="tx1"/>
                </a:solidFill>
                <a:effectLst>
                  <a:outerShdw blurRad="38100" dist="38100" dir="2700000" algn="tl">
                    <a:srgbClr val="000000">
                      <a:alpha val="43137"/>
                    </a:srgbClr>
                  </a:outerShdw>
                </a:effectLst>
                <a:latin typeface="Bubblegum Sans" pitchFamily="50" charset="0"/>
                <a:ea typeface="LLElementaryDots" pitchFamily="2" charset="0"/>
                <a:cs typeface="Arial" pitchFamily="34" charset="0"/>
              </a:rPr>
              <a:t> The teacher gets points for incorrect answers. </a:t>
            </a:r>
            <a:endParaRPr lang="en-US" sz="2800" kern="1200" dirty="0" smtClean="0">
              <a:solidFill>
                <a:schemeClr val="tx1"/>
              </a:solidFill>
              <a:effectLst>
                <a:outerShdw blurRad="38100" dist="38100" dir="2700000" algn="tl">
                  <a:srgbClr val="000000">
                    <a:alpha val="43137"/>
                  </a:srgbClr>
                </a:outerShdw>
              </a:effectLst>
              <a:latin typeface="Bubblegum Sans" pitchFamily="50" charset="0"/>
              <a:ea typeface="LLElementaryDots" pitchFamily="2" charset="0"/>
              <a:cs typeface="Arial" pitchFamily="34" charset="0"/>
            </a:endParaRPr>
          </a:p>
        </p:txBody>
      </p:sp>
      <p:pic>
        <p:nvPicPr>
          <p:cNvPr id="5" name="Picture 4" descr="Go Signal 2.png">
            <a:hlinkClick r:id="" action="ppaction://hlinkshowjump?jump=nextslide"/>
          </p:cNvPr>
          <p:cNvPicPr>
            <a:picLocks noChangeAspect="1"/>
          </p:cNvPicPr>
          <p:nvPr userDrawn="1"/>
        </p:nvPicPr>
        <p:blipFill>
          <a:blip r:embed="rId3" cstate="print"/>
          <a:stretch>
            <a:fillRect/>
          </a:stretch>
        </p:blipFill>
        <p:spPr>
          <a:xfrm>
            <a:off x="6781800" y="1371600"/>
            <a:ext cx="1523822" cy="1524330"/>
          </a:xfrm>
          <a:prstGeom prst="rect">
            <a:avLst/>
          </a:prstGeom>
        </p:spPr>
      </p:pic>
      <p:sp>
        <p:nvSpPr>
          <p:cNvPr id="9" name="TextBox 8"/>
          <p:cNvSpPr txBox="1"/>
          <p:nvPr userDrawn="1"/>
        </p:nvSpPr>
        <p:spPr>
          <a:xfrm>
            <a:off x="304800" y="6400800"/>
            <a:ext cx="1447800" cy="215444"/>
          </a:xfrm>
          <a:prstGeom prst="rect">
            <a:avLst/>
          </a:prstGeom>
          <a:noFill/>
        </p:spPr>
        <p:txBody>
          <a:bodyPr wrap="square" rtlCol="0">
            <a:spAutoFit/>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US" sz="800" dirty="0" smtClean="0">
                <a:solidFill>
                  <a:schemeClr val="tx1"/>
                </a:solidFill>
              </a:rPr>
              <a:t>© 2014 Powerpoint Gaming</a:t>
            </a:r>
            <a:endParaRPr lang="en-US" sz="800" dirty="0">
              <a:solidFill>
                <a:schemeClr val="tx1"/>
              </a:solidFill>
            </a:endParaRPr>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1">
    <p:spTree>
      <p:nvGrpSpPr>
        <p:cNvPr id="1" name=""/>
        <p:cNvGrpSpPr/>
        <p:nvPr/>
      </p:nvGrpSpPr>
      <p:grpSpPr>
        <a:xfrm>
          <a:off x="0" y="0"/>
          <a:ext cx="0" cy="0"/>
          <a:chOff x="0" y="0"/>
          <a:chExt cx="0" cy="0"/>
        </a:xfrm>
      </p:grpSpPr>
      <p:pic>
        <p:nvPicPr>
          <p:cNvPr id="63491" name="Picture 3"/>
          <p:cNvPicPr>
            <a:picLocks noChangeAspect="1" noChangeArrowheads="1"/>
          </p:cNvPicPr>
          <p:nvPr userDrawn="1"/>
        </p:nvPicPr>
        <p:blipFill>
          <a:blip r:embed="rId2" cstate="print"/>
          <a:srcRect/>
          <a:stretch>
            <a:fillRect/>
          </a:stretch>
        </p:blipFill>
        <p:spPr bwMode="auto">
          <a:xfrm>
            <a:off x="0" y="0"/>
            <a:ext cx="9144000" cy="6865802"/>
          </a:xfrm>
          <a:prstGeom prst="rect">
            <a:avLst/>
          </a:prstGeom>
          <a:noFill/>
          <a:ln w="9525">
            <a:noFill/>
            <a:miter lim="800000"/>
            <a:headEnd/>
            <a:tailEnd/>
          </a:ln>
        </p:spPr>
      </p:pic>
      <p:sp>
        <p:nvSpPr>
          <p:cNvPr id="6" name="TextBox 5">
            <a:hlinkClick r:id="rId3" action="ppaction://hlinksldjump"/>
          </p:cNvPr>
          <p:cNvSpPr txBox="1"/>
          <p:nvPr userDrawn="1"/>
        </p:nvSpPr>
        <p:spPr>
          <a:xfrm>
            <a:off x="3200400" y="5486400"/>
            <a:ext cx="2667000" cy="715089"/>
          </a:xfrm>
          <a:prstGeom prst="roundRect">
            <a:avLst/>
          </a:prstGeom>
          <a:solidFill>
            <a:srgbClr val="FF6600"/>
          </a:solidFill>
        </p:spPr>
        <p:style>
          <a:lnRef idx="3">
            <a:schemeClr val="lt1"/>
          </a:lnRef>
          <a:fillRef idx="1">
            <a:schemeClr val="dk1"/>
          </a:fillRef>
          <a:effectRef idx="1">
            <a:schemeClr val="dk1"/>
          </a:effectRef>
          <a:fontRef idx="minor">
            <a:schemeClr val="lt1"/>
          </a:fontRef>
        </p:style>
        <p:txBody>
          <a:bodyPr wrap="square" anchor="ctr">
            <a:spAutoFit/>
          </a:bodyPr>
          <a:lstStyle/>
          <a:p>
            <a:pPr algn="ctr" fontAlgn="auto">
              <a:spcBef>
                <a:spcPts val="0"/>
              </a:spcBef>
              <a:spcAft>
                <a:spcPts val="0"/>
              </a:spcAft>
              <a:defRPr/>
            </a:pPr>
            <a:r>
              <a:rPr lang="en-US" sz="3600" dirty="0">
                <a:ln>
                  <a:solidFill>
                    <a:sysClr val="windowText" lastClr="000000"/>
                  </a:solidFill>
                </a:ln>
                <a:solidFill>
                  <a:schemeClr val="bg1"/>
                </a:solidFill>
                <a:effectLst>
                  <a:outerShdw blurRad="38100" dist="38100" dir="2700000" algn="tl">
                    <a:srgbClr val="000000">
                      <a:alpha val="43137"/>
                    </a:srgbClr>
                  </a:outerShdw>
                </a:effectLst>
                <a:latin typeface="Mail Ray Stuff" pitchFamily="2" charset="0"/>
              </a:rPr>
              <a:t>Scoreboard</a:t>
            </a:r>
            <a:endParaRPr lang="en-US" sz="2800" dirty="0">
              <a:ln>
                <a:solidFill>
                  <a:sysClr val="windowText" lastClr="000000"/>
                </a:solidFill>
              </a:ln>
              <a:solidFill>
                <a:schemeClr val="bg1"/>
              </a:solidFill>
              <a:effectLst>
                <a:outerShdw blurRad="38100" dist="38100" dir="2700000" algn="tl">
                  <a:srgbClr val="000000">
                    <a:alpha val="43137"/>
                  </a:srgbClr>
                </a:outerShdw>
              </a:effectLst>
              <a:latin typeface="Mail Ray Stuff" pitchFamily="2" charset="0"/>
            </a:endParaRPr>
          </a:p>
        </p:txBody>
      </p:sp>
      <p:sp>
        <p:nvSpPr>
          <p:cNvPr id="7" name="TextBox 6"/>
          <p:cNvSpPr txBox="1"/>
          <p:nvPr userDrawn="1"/>
        </p:nvSpPr>
        <p:spPr>
          <a:xfrm>
            <a:off x="914400" y="249705"/>
            <a:ext cx="7315200" cy="1107996"/>
          </a:xfrm>
          <a:prstGeom prst="rect">
            <a:avLst/>
          </a:prstGeom>
          <a:noFill/>
          <a:ln>
            <a:noFill/>
          </a:ln>
        </p:spPr>
        <p:txBody>
          <a:bodyPr wrap="square" rtlCol="0" anchor="ctr">
            <a:spAutoFit/>
          </a:bodyPr>
          <a:lstStyle/>
          <a:p>
            <a:pPr algn="ctr"/>
            <a:r>
              <a:rPr lang="en-US" sz="6600" dirty="0" smtClean="0">
                <a:ln w="28575">
                  <a:solidFill>
                    <a:sysClr val="windowText" lastClr="000000"/>
                  </a:solidFill>
                </a:ln>
                <a:solidFill>
                  <a:schemeClr val="bg1"/>
                </a:solidFill>
                <a:effectLst>
                  <a:outerShdw blurRad="38100" dist="38100" dir="2700000" algn="tl">
                    <a:srgbClr val="000000">
                      <a:alpha val="43137"/>
                    </a:srgbClr>
                  </a:outerShdw>
                </a:effectLst>
                <a:latin typeface="Mail Ray Stuff" pitchFamily="2" charset="0"/>
                <a:ea typeface="BoldDots" pitchFamily="2" charset="0"/>
              </a:rPr>
              <a:t>Question 1</a:t>
            </a:r>
            <a:endParaRPr lang="en-US" sz="6600" dirty="0">
              <a:ln w="28575">
                <a:solidFill>
                  <a:sysClr val="windowText" lastClr="000000"/>
                </a:solidFill>
              </a:ln>
              <a:solidFill>
                <a:schemeClr val="bg1"/>
              </a:solidFill>
              <a:effectLst>
                <a:outerShdw blurRad="38100" dist="38100" dir="2700000" algn="tl">
                  <a:srgbClr val="000000">
                    <a:alpha val="43137"/>
                  </a:srgbClr>
                </a:outerShdw>
              </a:effectLst>
              <a:latin typeface="Mail Ray Stuff" pitchFamily="2" charset="0"/>
              <a:ea typeface="BoldDots" pitchFamily="2" charset="0"/>
            </a:endParaRPr>
          </a:p>
        </p:txBody>
      </p:sp>
      <p:sp>
        <p:nvSpPr>
          <p:cNvPr id="5" name="TextBox 4"/>
          <p:cNvSpPr txBox="1"/>
          <p:nvPr userDrawn="1"/>
        </p:nvSpPr>
        <p:spPr>
          <a:xfrm>
            <a:off x="304800" y="6400800"/>
            <a:ext cx="1447800" cy="215444"/>
          </a:xfrm>
          <a:prstGeom prst="rect">
            <a:avLst/>
          </a:prstGeom>
          <a:noFill/>
        </p:spPr>
        <p:txBody>
          <a:bodyPr wrap="square" rtlCol="0">
            <a:spAutoFit/>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US" sz="800" dirty="0" smtClean="0">
                <a:solidFill>
                  <a:schemeClr val="tx1"/>
                </a:solidFill>
              </a:rPr>
              <a:t>© 2014 Powerpoint Gaming</a:t>
            </a:r>
            <a:endParaRPr lang="en-US" sz="800" dirty="0">
              <a:solidFill>
                <a:schemeClr val="tx1"/>
              </a:solidFill>
            </a:endParaRPr>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2">
    <p:spTree>
      <p:nvGrpSpPr>
        <p:cNvPr id="1" name=""/>
        <p:cNvGrpSpPr/>
        <p:nvPr/>
      </p:nvGrpSpPr>
      <p:grpSpPr>
        <a:xfrm>
          <a:off x="0" y="0"/>
          <a:ext cx="0" cy="0"/>
          <a:chOff x="0" y="0"/>
          <a:chExt cx="0" cy="0"/>
        </a:xfrm>
      </p:grpSpPr>
      <p:pic>
        <p:nvPicPr>
          <p:cNvPr id="64514" name="Picture 2"/>
          <p:cNvPicPr>
            <a:picLocks noChangeAspect="1" noChangeArrowheads="1"/>
          </p:cNvPicPr>
          <p:nvPr userDrawn="1"/>
        </p:nvPicPr>
        <p:blipFill>
          <a:blip r:embed="rId2" cstate="print"/>
          <a:srcRect/>
          <a:stretch>
            <a:fillRect/>
          </a:stretch>
        </p:blipFill>
        <p:spPr bwMode="auto">
          <a:xfrm>
            <a:off x="0" y="-1"/>
            <a:ext cx="9157876" cy="6858000"/>
          </a:xfrm>
          <a:prstGeom prst="rect">
            <a:avLst/>
          </a:prstGeom>
          <a:noFill/>
          <a:ln w="9525">
            <a:noFill/>
            <a:miter lim="800000"/>
            <a:headEnd/>
            <a:tailEnd/>
          </a:ln>
        </p:spPr>
      </p:pic>
      <p:sp>
        <p:nvSpPr>
          <p:cNvPr id="6" name="TextBox 5">
            <a:hlinkClick r:id="rId3" action="ppaction://hlinksldjump"/>
          </p:cNvPr>
          <p:cNvSpPr txBox="1"/>
          <p:nvPr userDrawn="1"/>
        </p:nvSpPr>
        <p:spPr>
          <a:xfrm>
            <a:off x="3200400" y="5486400"/>
            <a:ext cx="2667000" cy="715089"/>
          </a:xfrm>
          <a:prstGeom prst="roundRect">
            <a:avLst/>
          </a:prstGeom>
          <a:solidFill>
            <a:srgbClr val="FF6600"/>
          </a:solidFill>
        </p:spPr>
        <p:style>
          <a:lnRef idx="3">
            <a:schemeClr val="lt1"/>
          </a:lnRef>
          <a:fillRef idx="1">
            <a:schemeClr val="dk1"/>
          </a:fillRef>
          <a:effectRef idx="1">
            <a:schemeClr val="dk1"/>
          </a:effectRef>
          <a:fontRef idx="minor">
            <a:schemeClr val="lt1"/>
          </a:fontRef>
        </p:style>
        <p:txBody>
          <a:bodyPr wrap="square" anchor="ctr">
            <a:spAutoFit/>
          </a:bodyPr>
          <a:lstStyle/>
          <a:p>
            <a:pPr algn="ctr" fontAlgn="auto">
              <a:spcBef>
                <a:spcPts val="0"/>
              </a:spcBef>
              <a:spcAft>
                <a:spcPts val="0"/>
              </a:spcAft>
              <a:defRPr/>
            </a:pPr>
            <a:r>
              <a:rPr lang="en-US" sz="3600" dirty="0">
                <a:ln>
                  <a:solidFill>
                    <a:sysClr val="windowText" lastClr="000000"/>
                  </a:solidFill>
                </a:ln>
                <a:solidFill>
                  <a:schemeClr val="bg1"/>
                </a:solidFill>
                <a:effectLst>
                  <a:outerShdw blurRad="38100" dist="38100" dir="2700000" algn="tl">
                    <a:srgbClr val="000000">
                      <a:alpha val="43137"/>
                    </a:srgbClr>
                  </a:outerShdw>
                </a:effectLst>
                <a:latin typeface="Mail Ray Stuff" pitchFamily="2" charset="0"/>
              </a:rPr>
              <a:t>Scoreboard</a:t>
            </a:r>
            <a:endParaRPr lang="en-US" sz="2800" dirty="0">
              <a:ln>
                <a:solidFill>
                  <a:sysClr val="windowText" lastClr="000000"/>
                </a:solidFill>
              </a:ln>
              <a:solidFill>
                <a:schemeClr val="bg1"/>
              </a:solidFill>
              <a:effectLst>
                <a:outerShdw blurRad="38100" dist="38100" dir="2700000" algn="tl">
                  <a:srgbClr val="000000">
                    <a:alpha val="43137"/>
                  </a:srgbClr>
                </a:outerShdw>
              </a:effectLst>
              <a:latin typeface="Mail Ray Stuff" pitchFamily="2" charset="0"/>
            </a:endParaRPr>
          </a:p>
        </p:txBody>
      </p:sp>
      <p:sp>
        <p:nvSpPr>
          <p:cNvPr id="7" name="TextBox 6"/>
          <p:cNvSpPr txBox="1"/>
          <p:nvPr userDrawn="1"/>
        </p:nvSpPr>
        <p:spPr>
          <a:xfrm>
            <a:off x="914400" y="249705"/>
            <a:ext cx="7315200" cy="1107996"/>
          </a:xfrm>
          <a:prstGeom prst="rect">
            <a:avLst/>
          </a:prstGeom>
          <a:noFill/>
          <a:ln>
            <a:noFill/>
          </a:ln>
        </p:spPr>
        <p:txBody>
          <a:bodyPr wrap="square" rtlCol="0" anchor="ctr">
            <a:spAutoFit/>
          </a:bodyPr>
          <a:lstStyle/>
          <a:p>
            <a:pPr algn="ctr"/>
            <a:r>
              <a:rPr lang="en-US" sz="6600" dirty="0" smtClean="0">
                <a:ln w="28575">
                  <a:solidFill>
                    <a:sysClr val="windowText" lastClr="000000"/>
                  </a:solidFill>
                </a:ln>
                <a:solidFill>
                  <a:schemeClr val="bg1"/>
                </a:solidFill>
                <a:effectLst>
                  <a:outerShdw blurRad="38100" dist="38100" dir="2700000" algn="tl">
                    <a:srgbClr val="000000">
                      <a:alpha val="43137"/>
                    </a:srgbClr>
                  </a:outerShdw>
                </a:effectLst>
                <a:latin typeface="Mail Ray Stuff" pitchFamily="2" charset="0"/>
                <a:ea typeface="BoldDots" pitchFamily="2" charset="0"/>
              </a:rPr>
              <a:t>Question 2</a:t>
            </a:r>
            <a:endParaRPr lang="en-US" sz="6600" dirty="0">
              <a:ln w="28575">
                <a:solidFill>
                  <a:sysClr val="windowText" lastClr="000000"/>
                </a:solidFill>
              </a:ln>
              <a:solidFill>
                <a:schemeClr val="bg1"/>
              </a:solidFill>
              <a:effectLst>
                <a:outerShdw blurRad="38100" dist="38100" dir="2700000" algn="tl">
                  <a:srgbClr val="000000">
                    <a:alpha val="43137"/>
                  </a:srgbClr>
                </a:outerShdw>
              </a:effectLst>
              <a:latin typeface="Mail Ray Stuff" pitchFamily="2" charset="0"/>
              <a:ea typeface="BoldDots" pitchFamily="2" charset="0"/>
            </a:endParaRPr>
          </a:p>
        </p:txBody>
      </p:sp>
      <p:sp>
        <p:nvSpPr>
          <p:cNvPr id="5" name="TextBox 4"/>
          <p:cNvSpPr txBox="1"/>
          <p:nvPr userDrawn="1"/>
        </p:nvSpPr>
        <p:spPr>
          <a:xfrm>
            <a:off x="304800" y="6400800"/>
            <a:ext cx="1447800" cy="215444"/>
          </a:xfrm>
          <a:prstGeom prst="rect">
            <a:avLst/>
          </a:prstGeom>
          <a:noFill/>
        </p:spPr>
        <p:txBody>
          <a:bodyPr wrap="square" rtlCol="0">
            <a:spAutoFit/>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US" sz="800" dirty="0" smtClean="0">
                <a:solidFill>
                  <a:schemeClr val="tx1"/>
                </a:solidFill>
              </a:rPr>
              <a:t>© 2014 Powerpoint Gaming</a:t>
            </a:r>
            <a:endParaRPr lang="en-US" sz="800" dirty="0">
              <a:solidFill>
                <a:schemeClr val="tx1"/>
              </a:solidFill>
            </a:endParaRPr>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3">
    <p:spTree>
      <p:nvGrpSpPr>
        <p:cNvPr id="1" name=""/>
        <p:cNvGrpSpPr/>
        <p:nvPr/>
      </p:nvGrpSpPr>
      <p:grpSpPr>
        <a:xfrm>
          <a:off x="0" y="0"/>
          <a:ext cx="0" cy="0"/>
          <a:chOff x="0" y="0"/>
          <a:chExt cx="0" cy="0"/>
        </a:xfrm>
      </p:grpSpPr>
      <p:pic>
        <p:nvPicPr>
          <p:cNvPr id="65538" name="Picture 2"/>
          <p:cNvPicPr>
            <a:picLocks noChangeAspect="1" noChangeArrowheads="1"/>
          </p:cNvPicPr>
          <p:nvPr userDrawn="1"/>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6" name="TextBox 5">
            <a:hlinkClick r:id="rId3" action="ppaction://hlinksldjump"/>
          </p:cNvPr>
          <p:cNvSpPr txBox="1"/>
          <p:nvPr userDrawn="1"/>
        </p:nvSpPr>
        <p:spPr>
          <a:xfrm>
            <a:off x="3200400" y="5486400"/>
            <a:ext cx="2667000" cy="715089"/>
          </a:xfrm>
          <a:prstGeom prst="roundRect">
            <a:avLst/>
          </a:prstGeom>
          <a:solidFill>
            <a:srgbClr val="FF6600"/>
          </a:solidFill>
        </p:spPr>
        <p:style>
          <a:lnRef idx="3">
            <a:schemeClr val="lt1"/>
          </a:lnRef>
          <a:fillRef idx="1">
            <a:schemeClr val="dk1"/>
          </a:fillRef>
          <a:effectRef idx="1">
            <a:schemeClr val="dk1"/>
          </a:effectRef>
          <a:fontRef idx="minor">
            <a:schemeClr val="lt1"/>
          </a:fontRef>
        </p:style>
        <p:txBody>
          <a:bodyPr wrap="square" anchor="ctr">
            <a:spAutoFit/>
          </a:bodyPr>
          <a:lstStyle/>
          <a:p>
            <a:pPr algn="ctr" fontAlgn="auto">
              <a:spcBef>
                <a:spcPts val="0"/>
              </a:spcBef>
              <a:spcAft>
                <a:spcPts val="0"/>
              </a:spcAft>
              <a:defRPr/>
            </a:pPr>
            <a:r>
              <a:rPr lang="en-US" sz="3600" dirty="0">
                <a:ln>
                  <a:solidFill>
                    <a:sysClr val="windowText" lastClr="000000"/>
                  </a:solidFill>
                </a:ln>
                <a:solidFill>
                  <a:schemeClr val="bg1"/>
                </a:solidFill>
                <a:effectLst>
                  <a:outerShdw blurRad="38100" dist="38100" dir="2700000" algn="tl">
                    <a:srgbClr val="000000">
                      <a:alpha val="43137"/>
                    </a:srgbClr>
                  </a:outerShdw>
                </a:effectLst>
                <a:latin typeface="Mail Ray Stuff" pitchFamily="2" charset="0"/>
              </a:rPr>
              <a:t>Scoreboard</a:t>
            </a:r>
            <a:endParaRPr lang="en-US" sz="2800" dirty="0">
              <a:ln>
                <a:solidFill>
                  <a:sysClr val="windowText" lastClr="000000"/>
                </a:solidFill>
              </a:ln>
              <a:solidFill>
                <a:schemeClr val="bg1"/>
              </a:solidFill>
              <a:effectLst>
                <a:outerShdw blurRad="38100" dist="38100" dir="2700000" algn="tl">
                  <a:srgbClr val="000000">
                    <a:alpha val="43137"/>
                  </a:srgbClr>
                </a:outerShdw>
              </a:effectLst>
              <a:latin typeface="Mail Ray Stuff" pitchFamily="2" charset="0"/>
            </a:endParaRPr>
          </a:p>
        </p:txBody>
      </p:sp>
      <p:sp>
        <p:nvSpPr>
          <p:cNvPr id="7" name="TextBox 6"/>
          <p:cNvSpPr txBox="1"/>
          <p:nvPr userDrawn="1"/>
        </p:nvSpPr>
        <p:spPr>
          <a:xfrm>
            <a:off x="914400" y="249705"/>
            <a:ext cx="7315200" cy="1107996"/>
          </a:xfrm>
          <a:prstGeom prst="rect">
            <a:avLst/>
          </a:prstGeom>
          <a:noFill/>
          <a:ln>
            <a:noFill/>
          </a:ln>
        </p:spPr>
        <p:txBody>
          <a:bodyPr wrap="square" rtlCol="0" anchor="ctr">
            <a:spAutoFit/>
          </a:bodyPr>
          <a:lstStyle/>
          <a:p>
            <a:pPr algn="ctr"/>
            <a:r>
              <a:rPr lang="en-US" sz="6600" dirty="0" smtClean="0">
                <a:ln w="28575">
                  <a:solidFill>
                    <a:sysClr val="windowText" lastClr="000000"/>
                  </a:solidFill>
                </a:ln>
                <a:solidFill>
                  <a:schemeClr val="bg1"/>
                </a:solidFill>
                <a:effectLst>
                  <a:outerShdw blurRad="38100" dist="38100" dir="2700000" algn="tl">
                    <a:srgbClr val="000000">
                      <a:alpha val="43137"/>
                    </a:srgbClr>
                  </a:outerShdw>
                </a:effectLst>
                <a:latin typeface="Mail Ray Stuff" pitchFamily="2" charset="0"/>
                <a:ea typeface="BoldDots" pitchFamily="2" charset="0"/>
              </a:rPr>
              <a:t>Question 3</a:t>
            </a:r>
            <a:endParaRPr lang="en-US" sz="6600" dirty="0">
              <a:ln w="28575">
                <a:solidFill>
                  <a:sysClr val="windowText" lastClr="000000"/>
                </a:solidFill>
              </a:ln>
              <a:solidFill>
                <a:schemeClr val="bg1"/>
              </a:solidFill>
              <a:effectLst>
                <a:outerShdw blurRad="38100" dist="38100" dir="2700000" algn="tl">
                  <a:srgbClr val="000000">
                    <a:alpha val="43137"/>
                  </a:srgbClr>
                </a:outerShdw>
              </a:effectLst>
              <a:latin typeface="Mail Ray Stuff" pitchFamily="2" charset="0"/>
              <a:ea typeface="BoldDots" pitchFamily="2" charset="0"/>
            </a:endParaRPr>
          </a:p>
        </p:txBody>
      </p:sp>
      <p:sp>
        <p:nvSpPr>
          <p:cNvPr id="5" name="TextBox 4"/>
          <p:cNvSpPr txBox="1"/>
          <p:nvPr userDrawn="1"/>
        </p:nvSpPr>
        <p:spPr>
          <a:xfrm>
            <a:off x="304800" y="6400800"/>
            <a:ext cx="1447800" cy="215444"/>
          </a:xfrm>
          <a:prstGeom prst="rect">
            <a:avLst/>
          </a:prstGeom>
          <a:noFill/>
        </p:spPr>
        <p:txBody>
          <a:bodyPr wrap="square" rtlCol="0">
            <a:spAutoFit/>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US" sz="800" dirty="0" smtClean="0">
                <a:solidFill>
                  <a:schemeClr val="tx1"/>
                </a:solidFill>
              </a:rPr>
              <a:t>© 2014 Powerpoint Gaming</a:t>
            </a:r>
            <a:endParaRPr lang="en-US" sz="800" dirty="0">
              <a:solidFill>
                <a:schemeClr val="tx1"/>
              </a:solidFill>
            </a:endParaRPr>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4">
    <p:spTree>
      <p:nvGrpSpPr>
        <p:cNvPr id="1" name=""/>
        <p:cNvGrpSpPr/>
        <p:nvPr/>
      </p:nvGrpSpPr>
      <p:grpSpPr>
        <a:xfrm>
          <a:off x="0" y="0"/>
          <a:ext cx="0" cy="0"/>
          <a:chOff x="0" y="0"/>
          <a:chExt cx="0" cy="0"/>
        </a:xfrm>
      </p:grpSpPr>
      <p:pic>
        <p:nvPicPr>
          <p:cNvPr id="66562" name="Picture 2"/>
          <p:cNvPicPr>
            <a:picLocks noChangeAspect="1" noChangeArrowheads="1"/>
          </p:cNvPicPr>
          <p:nvPr userDrawn="1"/>
        </p:nvPicPr>
        <p:blipFill>
          <a:blip r:embed="rId2" cstate="print"/>
          <a:srcRect/>
          <a:stretch>
            <a:fillRect/>
          </a:stretch>
        </p:blipFill>
        <p:spPr bwMode="auto">
          <a:xfrm>
            <a:off x="0" y="0"/>
            <a:ext cx="9163050" cy="6877050"/>
          </a:xfrm>
          <a:prstGeom prst="rect">
            <a:avLst/>
          </a:prstGeom>
          <a:noFill/>
          <a:ln w="9525">
            <a:noFill/>
            <a:miter lim="800000"/>
            <a:headEnd/>
            <a:tailEnd/>
          </a:ln>
        </p:spPr>
      </p:pic>
      <p:sp>
        <p:nvSpPr>
          <p:cNvPr id="6" name="TextBox 5">
            <a:hlinkClick r:id="rId3" action="ppaction://hlinksldjump"/>
          </p:cNvPr>
          <p:cNvSpPr txBox="1"/>
          <p:nvPr userDrawn="1"/>
        </p:nvSpPr>
        <p:spPr>
          <a:xfrm>
            <a:off x="3200400" y="5486400"/>
            <a:ext cx="2667000" cy="715089"/>
          </a:xfrm>
          <a:prstGeom prst="roundRect">
            <a:avLst/>
          </a:prstGeom>
          <a:solidFill>
            <a:srgbClr val="FF6600"/>
          </a:solidFill>
        </p:spPr>
        <p:style>
          <a:lnRef idx="3">
            <a:schemeClr val="lt1"/>
          </a:lnRef>
          <a:fillRef idx="1">
            <a:schemeClr val="dk1"/>
          </a:fillRef>
          <a:effectRef idx="1">
            <a:schemeClr val="dk1"/>
          </a:effectRef>
          <a:fontRef idx="minor">
            <a:schemeClr val="lt1"/>
          </a:fontRef>
        </p:style>
        <p:txBody>
          <a:bodyPr wrap="square" anchor="ctr">
            <a:spAutoFit/>
          </a:bodyPr>
          <a:lstStyle/>
          <a:p>
            <a:pPr algn="ctr" fontAlgn="auto">
              <a:spcBef>
                <a:spcPts val="0"/>
              </a:spcBef>
              <a:spcAft>
                <a:spcPts val="0"/>
              </a:spcAft>
              <a:defRPr/>
            </a:pPr>
            <a:r>
              <a:rPr lang="en-US" sz="3600" dirty="0">
                <a:ln>
                  <a:solidFill>
                    <a:sysClr val="windowText" lastClr="000000"/>
                  </a:solidFill>
                </a:ln>
                <a:solidFill>
                  <a:schemeClr val="bg1"/>
                </a:solidFill>
                <a:effectLst>
                  <a:outerShdw blurRad="38100" dist="38100" dir="2700000" algn="tl">
                    <a:srgbClr val="000000">
                      <a:alpha val="43137"/>
                    </a:srgbClr>
                  </a:outerShdw>
                </a:effectLst>
                <a:latin typeface="Mail Ray Stuff" pitchFamily="2" charset="0"/>
              </a:rPr>
              <a:t>Scoreboard</a:t>
            </a:r>
            <a:endParaRPr lang="en-US" sz="2800" dirty="0">
              <a:ln>
                <a:solidFill>
                  <a:sysClr val="windowText" lastClr="000000"/>
                </a:solidFill>
              </a:ln>
              <a:solidFill>
                <a:schemeClr val="bg1"/>
              </a:solidFill>
              <a:effectLst>
                <a:outerShdw blurRad="38100" dist="38100" dir="2700000" algn="tl">
                  <a:srgbClr val="000000">
                    <a:alpha val="43137"/>
                  </a:srgbClr>
                </a:outerShdw>
              </a:effectLst>
              <a:latin typeface="Mail Ray Stuff" pitchFamily="2" charset="0"/>
            </a:endParaRPr>
          </a:p>
        </p:txBody>
      </p:sp>
      <p:sp>
        <p:nvSpPr>
          <p:cNvPr id="7" name="TextBox 6"/>
          <p:cNvSpPr txBox="1"/>
          <p:nvPr userDrawn="1"/>
        </p:nvSpPr>
        <p:spPr>
          <a:xfrm>
            <a:off x="914400" y="249705"/>
            <a:ext cx="7315200" cy="1107996"/>
          </a:xfrm>
          <a:prstGeom prst="rect">
            <a:avLst/>
          </a:prstGeom>
          <a:noFill/>
          <a:ln>
            <a:noFill/>
          </a:ln>
        </p:spPr>
        <p:txBody>
          <a:bodyPr wrap="square" rtlCol="0" anchor="ctr">
            <a:spAutoFit/>
          </a:bodyPr>
          <a:lstStyle/>
          <a:p>
            <a:pPr algn="ctr"/>
            <a:r>
              <a:rPr lang="en-US" sz="6600" dirty="0" smtClean="0">
                <a:ln w="28575">
                  <a:solidFill>
                    <a:sysClr val="windowText" lastClr="000000"/>
                  </a:solidFill>
                </a:ln>
                <a:solidFill>
                  <a:schemeClr val="bg1"/>
                </a:solidFill>
                <a:effectLst>
                  <a:outerShdw blurRad="38100" dist="38100" dir="2700000" algn="tl">
                    <a:srgbClr val="000000">
                      <a:alpha val="43137"/>
                    </a:srgbClr>
                  </a:outerShdw>
                </a:effectLst>
                <a:latin typeface="Mail Ray Stuff" pitchFamily="2" charset="0"/>
                <a:ea typeface="BoldDots" pitchFamily="2" charset="0"/>
              </a:rPr>
              <a:t>Question 4</a:t>
            </a:r>
            <a:endParaRPr lang="en-US" sz="6600" dirty="0">
              <a:ln w="28575">
                <a:solidFill>
                  <a:sysClr val="windowText" lastClr="000000"/>
                </a:solidFill>
              </a:ln>
              <a:solidFill>
                <a:schemeClr val="bg1"/>
              </a:solidFill>
              <a:effectLst>
                <a:outerShdw blurRad="38100" dist="38100" dir="2700000" algn="tl">
                  <a:srgbClr val="000000">
                    <a:alpha val="43137"/>
                  </a:srgbClr>
                </a:outerShdw>
              </a:effectLst>
              <a:latin typeface="Mail Ray Stuff" pitchFamily="2" charset="0"/>
              <a:ea typeface="BoldDots" pitchFamily="2" charset="0"/>
            </a:endParaRPr>
          </a:p>
        </p:txBody>
      </p:sp>
      <p:sp>
        <p:nvSpPr>
          <p:cNvPr id="5" name="TextBox 4"/>
          <p:cNvSpPr txBox="1"/>
          <p:nvPr userDrawn="1"/>
        </p:nvSpPr>
        <p:spPr>
          <a:xfrm>
            <a:off x="304800" y="6400800"/>
            <a:ext cx="1447800" cy="215444"/>
          </a:xfrm>
          <a:prstGeom prst="rect">
            <a:avLst/>
          </a:prstGeom>
          <a:noFill/>
        </p:spPr>
        <p:txBody>
          <a:bodyPr wrap="square" rtlCol="0">
            <a:spAutoFit/>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US" sz="800" dirty="0" smtClean="0">
                <a:solidFill>
                  <a:schemeClr val="tx1"/>
                </a:solidFill>
              </a:rPr>
              <a:t>© 2014 Powerpoint Gaming</a:t>
            </a:r>
            <a:endParaRPr lang="en-US" sz="800" dirty="0">
              <a:solidFill>
                <a:schemeClr val="tx1"/>
              </a:solidFill>
            </a:endParaRPr>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TextBox 5"/>
          <p:cNvSpPr txBox="1"/>
          <p:nvPr userDrawn="1"/>
        </p:nvSpPr>
        <p:spPr>
          <a:xfrm>
            <a:off x="304800" y="6400800"/>
            <a:ext cx="1447800" cy="215444"/>
          </a:xfrm>
          <a:prstGeom prst="rect">
            <a:avLst/>
          </a:prstGeom>
          <a:noFill/>
        </p:spPr>
        <p:txBody>
          <a:bodyPr wrap="square" rtlCol="0">
            <a:spAutoFit/>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US" sz="800" dirty="0" smtClean="0">
                <a:solidFill>
                  <a:schemeClr val="tx1"/>
                </a:solidFill>
              </a:rPr>
              <a:t>© 2014 Powerpoint Gaming</a:t>
            </a:r>
            <a:endParaRPr lang="en-US" sz="800" dirty="0">
              <a:solidFill>
                <a:schemeClr val="tx1"/>
              </a:solidFill>
            </a:endParaRPr>
          </a:p>
        </p:txBody>
      </p:sp>
    </p:spTree>
  </p:cSld>
  <p:clrMap bg1="lt1" tx1="dk1" bg2="lt2" tx2="dk2" accent1="accent1" accent2="accent2" accent3="accent3" accent4="accent4" accent5="accent5" accent6="accent6" hlink="hlink" folHlink="folHlink"/>
  <p:sldLayoutIdLst>
    <p:sldLayoutId id="2147483818" r:id="rId1"/>
    <p:sldLayoutId id="2147483823" r:id="rId2"/>
    <p:sldLayoutId id="2147483829" r:id="rId3"/>
    <p:sldLayoutId id="2147483824" r:id="rId4"/>
    <p:sldLayoutId id="2147483819" r:id="rId5"/>
    <p:sldLayoutId id="2147483832" r:id="rId6"/>
    <p:sldLayoutId id="2147483833" r:id="rId7"/>
    <p:sldLayoutId id="2147483834" r:id="rId8"/>
    <p:sldLayoutId id="2147483835" r:id="rId9"/>
    <p:sldLayoutId id="2147483836" r:id="rId10"/>
    <p:sldLayoutId id="2147483837" r:id="rId11"/>
    <p:sldLayoutId id="2147483838" r:id="rId12"/>
    <p:sldLayoutId id="2147483839" r:id="rId13"/>
    <p:sldLayoutId id="2147483840" r:id="rId14"/>
    <p:sldLayoutId id="2147483841" r:id="rId15"/>
    <p:sldLayoutId id="2147483842" r:id="rId16"/>
    <p:sldLayoutId id="2147483843" r:id="rId17"/>
    <p:sldLayoutId id="2147483844" r:id="rId18"/>
    <p:sldLayoutId id="2147483845" r:id="rId19"/>
    <p:sldLayoutId id="2147483846" r:id="rId20"/>
    <p:sldLayoutId id="2147483847" r:id="rId21"/>
    <p:sldLayoutId id="2147483848" r:id="rId22"/>
    <p:sldLayoutId id="2147483849" r:id="rId23"/>
    <p:sldLayoutId id="2147483850" r:id="rId24"/>
    <p:sldLayoutId id="2147483851" r:id="rId25"/>
    <p:sldLayoutId id="2147483852" r:id="rId26"/>
    <p:sldLayoutId id="2147483830" r:id="rId27"/>
    <p:sldLayoutId id="2147483831" r:id="rId28"/>
  </p:sldLayoutIdLst>
  <p:timing>
    <p:tnLst>
      <p:par>
        <p:cTn id="1" dur="indefinite" restart="never" nodeType="tmRoot"/>
      </p:par>
    </p:tnLst>
  </p:timing>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3.xml.rels><?xml version="1.0" encoding="UTF-8" standalone="yes"?>
<Relationships xmlns="http://schemas.openxmlformats.org/package/2006/relationships"><Relationship Id="rId8" Type="http://schemas.openxmlformats.org/officeDocument/2006/relationships/slide" Target="slide6.xml"/><Relationship Id="rId13" Type="http://schemas.openxmlformats.org/officeDocument/2006/relationships/slide" Target="slide11.xml"/><Relationship Id="rId18" Type="http://schemas.openxmlformats.org/officeDocument/2006/relationships/slide" Target="slide16.xml"/><Relationship Id="rId26" Type="http://schemas.openxmlformats.org/officeDocument/2006/relationships/slide" Target="slide25.xml"/><Relationship Id="rId3" Type="http://schemas.openxmlformats.org/officeDocument/2006/relationships/control" Target="../activeX/activeX2.xml"/><Relationship Id="rId21" Type="http://schemas.openxmlformats.org/officeDocument/2006/relationships/slide" Target="slide19.xml"/><Relationship Id="rId7" Type="http://schemas.openxmlformats.org/officeDocument/2006/relationships/slide" Target="slide5.xml"/><Relationship Id="rId12" Type="http://schemas.openxmlformats.org/officeDocument/2006/relationships/slide" Target="slide10.xml"/><Relationship Id="rId17" Type="http://schemas.openxmlformats.org/officeDocument/2006/relationships/slide" Target="slide15.xml"/><Relationship Id="rId25" Type="http://schemas.openxmlformats.org/officeDocument/2006/relationships/slide" Target="slide23.xml"/><Relationship Id="rId2" Type="http://schemas.openxmlformats.org/officeDocument/2006/relationships/control" Target="../activeX/activeX1.xml"/><Relationship Id="rId16" Type="http://schemas.openxmlformats.org/officeDocument/2006/relationships/slide" Target="slide14.xml"/><Relationship Id="rId20" Type="http://schemas.openxmlformats.org/officeDocument/2006/relationships/slide" Target="slide18.xml"/><Relationship Id="rId1" Type="http://schemas.openxmlformats.org/officeDocument/2006/relationships/vmlDrawing" Target="../drawings/vmlDrawing1.vml"/><Relationship Id="rId6" Type="http://schemas.openxmlformats.org/officeDocument/2006/relationships/slide" Target="slide4.xml"/><Relationship Id="rId11" Type="http://schemas.openxmlformats.org/officeDocument/2006/relationships/slide" Target="slide9.xml"/><Relationship Id="rId24" Type="http://schemas.openxmlformats.org/officeDocument/2006/relationships/slide" Target="slide22.xml"/><Relationship Id="rId5" Type="http://schemas.openxmlformats.org/officeDocument/2006/relationships/notesSlide" Target="../notesSlides/notesSlide2.xml"/><Relationship Id="rId15" Type="http://schemas.openxmlformats.org/officeDocument/2006/relationships/slide" Target="slide13.xml"/><Relationship Id="rId23" Type="http://schemas.openxmlformats.org/officeDocument/2006/relationships/slide" Target="slide21.xml"/><Relationship Id="rId28" Type="http://schemas.openxmlformats.org/officeDocument/2006/relationships/image" Target="../media/image48.wmf"/><Relationship Id="rId10" Type="http://schemas.openxmlformats.org/officeDocument/2006/relationships/slide" Target="slide8.xml"/><Relationship Id="rId19" Type="http://schemas.openxmlformats.org/officeDocument/2006/relationships/slide" Target="slide17.xml"/><Relationship Id="rId4" Type="http://schemas.openxmlformats.org/officeDocument/2006/relationships/slideLayout" Target="../slideLayouts/slideLayout2.xml"/><Relationship Id="rId9" Type="http://schemas.openxmlformats.org/officeDocument/2006/relationships/slide" Target="slide7.xml"/><Relationship Id="rId14" Type="http://schemas.openxmlformats.org/officeDocument/2006/relationships/slide" Target="slide12.xml"/><Relationship Id="rId22" Type="http://schemas.openxmlformats.org/officeDocument/2006/relationships/slide" Target="slide20.xml"/><Relationship Id="rId27" Type="http://schemas.openxmlformats.org/officeDocument/2006/relationships/image" Target="../media/image47.wmf"/></Relationships>
</file>

<file path=ppt/slides/_rels/slide4.xml.rels><?xml version="1.0" encoding="UTF-8" standalone="yes"?>
<Relationships xmlns="http://schemas.openxmlformats.org/package/2006/relationships"><Relationship Id="rId3" Type="http://schemas.openxmlformats.org/officeDocument/2006/relationships/image" Target="../media/image50.gif"/><Relationship Id="rId2" Type="http://schemas.openxmlformats.org/officeDocument/2006/relationships/image" Target="../media/image49.gif"/><Relationship Id="rId1" Type="http://schemas.openxmlformats.org/officeDocument/2006/relationships/slideLayout" Target="../slideLayouts/slideLayout6.xml"/><Relationship Id="rId6" Type="http://schemas.openxmlformats.org/officeDocument/2006/relationships/image" Target="../media/image51.gif"/><Relationship Id="rId5" Type="http://schemas.openxmlformats.org/officeDocument/2006/relationships/image" Target="../media/image18.png"/><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advClick="0"/>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4294967295"/>
          </p:nvPr>
        </p:nvSpPr>
        <p:spPr>
          <a:xfrm>
            <a:off x="5638800" y="381000"/>
            <a:ext cx="1295400" cy="838200"/>
          </a:xfrm>
          <a:prstGeom prst="rect">
            <a:avLst/>
          </a:prstGeom>
        </p:spPr>
        <p:txBody>
          <a:bodyPr>
            <a:normAutofit/>
          </a:bodyPr>
          <a:lstStyle/>
          <a:p>
            <a:r>
              <a:rPr lang="en-US" dirty="0" smtClean="0"/>
              <a:t>7</a:t>
            </a:r>
            <a:endParaRPr lang="en-US" dirty="0"/>
          </a:p>
        </p:txBody>
      </p:sp>
      <p:grpSp>
        <p:nvGrpSpPr>
          <p:cNvPr id="6" name="Door"/>
          <p:cNvGrpSpPr/>
          <p:nvPr/>
        </p:nvGrpSpPr>
        <p:grpSpPr>
          <a:xfrm>
            <a:off x="6324600" y="1524000"/>
            <a:ext cx="2209800" cy="3733800"/>
            <a:chOff x="6324600" y="1447800"/>
            <a:chExt cx="2209800" cy="3733800"/>
          </a:xfrm>
        </p:grpSpPr>
        <p:sp>
          <p:nvSpPr>
            <p:cNvPr id="7" name="Cube 6"/>
            <p:cNvSpPr/>
            <p:nvPr/>
          </p:nvSpPr>
          <p:spPr>
            <a:xfrm>
              <a:off x="6324600" y="1447800"/>
              <a:ext cx="2209800" cy="3733800"/>
            </a:xfrm>
            <a:prstGeom prst="cube">
              <a:avLst>
                <a:gd name="adj" fmla="val 2832"/>
              </a:avLst>
            </a:prstGeom>
            <a:solidFill>
              <a:srgbClr val="9966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22"/>
            <p:cNvGrpSpPr/>
            <p:nvPr/>
          </p:nvGrpSpPr>
          <p:grpSpPr>
            <a:xfrm>
              <a:off x="6553200" y="1752600"/>
              <a:ext cx="685800" cy="1447800"/>
              <a:chOff x="2971800" y="1828800"/>
              <a:chExt cx="457200" cy="1828800"/>
            </a:xfrm>
          </p:grpSpPr>
          <p:grpSp>
            <p:nvGrpSpPr>
              <p:cNvPr id="34" name="Group 13"/>
              <p:cNvGrpSpPr/>
              <p:nvPr/>
            </p:nvGrpSpPr>
            <p:grpSpPr>
              <a:xfrm>
                <a:off x="2971800" y="1828800"/>
                <a:ext cx="457200" cy="1828800"/>
                <a:chOff x="5562600" y="1600200"/>
                <a:chExt cx="838200" cy="1828800"/>
              </a:xfrm>
              <a:solidFill>
                <a:srgbClr val="C18243"/>
              </a:solidFill>
            </p:grpSpPr>
            <p:sp>
              <p:nvSpPr>
                <p:cNvPr id="38" name="Rectangle 7"/>
                <p:cNvSpPr/>
                <p:nvPr/>
              </p:nvSpPr>
              <p:spPr>
                <a:xfrm>
                  <a:off x="5562600" y="1600200"/>
                  <a:ext cx="838200" cy="1828800"/>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9" name="Straight Connector 38"/>
                <p:cNvCxnSpPr/>
                <p:nvPr/>
              </p:nvCxnSpPr>
              <p:spPr>
                <a:xfrm flipH="1">
                  <a:off x="5981700" y="1600200"/>
                  <a:ext cx="419100" cy="2286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a:off x="5562600" y="1600200"/>
                  <a:ext cx="558800" cy="3048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35" name="Straight Connector 34"/>
              <p:cNvCxnSpPr/>
              <p:nvPr/>
            </p:nvCxnSpPr>
            <p:spPr>
              <a:xfrm flipH="1">
                <a:off x="2971800" y="3429000"/>
                <a:ext cx="228600" cy="2286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3124200" y="3352800"/>
                <a:ext cx="304800" cy="3048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7" name="Rectangle 36"/>
              <p:cNvSpPr/>
              <p:nvPr/>
            </p:nvSpPr>
            <p:spPr>
              <a:xfrm>
                <a:off x="3048001" y="1905000"/>
                <a:ext cx="304800" cy="1676400"/>
              </a:xfrm>
              <a:prstGeom prst="rect">
                <a:avLst/>
              </a:prstGeom>
              <a:solidFill>
                <a:srgbClr val="C18243"/>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 name="Group 23"/>
            <p:cNvGrpSpPr/>
            <p:nvPr/>
          </p:nvGrpSpPr>
          <p:grpSpPr>
            <a:xfrm>
              <a:off x="7391400" y="1752600"/>
              <a:ext cx="609600" cy="1447800"/>
              <a:chOff x="2971800" y="1828800"/>
              <a:chExt cx="457200" cy="1828800"/>
            </a:xfrm>
          </p:grpSpPr>
          <p:grpSp>
            <p:nvGrpSpPr>
              <p:cNvPr id="27" name="Group 13"/>
              <p:cNvGrpSpPr/>
              <p:nvPr/>
            </p:nvGrpSpPr>
            <p:grpSpPr>
              <a:xfrm>
                <a:off x="2971800" y="1828800"/>
                <a:ext cx="457200" cy="1828800"/>
                <a:chOff x="5562600" y="1600200"/>
                <a:chExt cx="838200" cy="1828800"/>
              </a:xfrm>
              <a:solidFill>
                <a:srgbClr val="C18243"/>
              </a:solidFill>
            </p:grpSpPr>
            <p:sp>
              <p:nvSpPr>
                <p:cNvPr id="31" name="Rectangle 30"/>
                <p:cNvSpPr/>
                <p:nvPr/>
              </p:nvSpPr>
              <p:spPr>
                <a:xfrm>
                  <a:off x="5562600" y="1600200"/>
                  <a:ext cx="838200" cy="1828800"/>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2" name="Straight Connector 31"/>
                <p:cNvCxnSpPr/>
                <p:nvPr/>
              </p:nvCxnSpPr>
              <p:spPr>
                <a:xfrm flipH="1">
                  <a:off x="5981700" y="1600200"/>
                  <a:ext cx="419100" cy="2286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5562600" y="1600200"/>
                  <a:ext cx="558800" cy="3048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28" name="Straight Connector 27"/>
              <p:cNvCxnSpPr/>
              <p:nvPr/>
            </p:nvCxnSpPr>
            <p:spPr>
              <a:xfrm flipH="1">
                <a:off x="2971800" y="3429000"/>
                <a:ext cx="228600" cy="2286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3124200" y="3352800"/>
                <a:ext cx="304800" cy="3048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Rectangle 29"/>
              <p:cNvSpPr/>
              <p:nvPr/>
            </p:nvSpPr>
            <p:spPr>
              <a:xfrm>
                <a:off x="3048001" y="1905000"/>
                <a:ext cx="304800" cy="1676400"/>
              </a:xfrm>
              <a:prstGeom prst="rect">
                <a:avLst/>
              </a:prstGeom>
              <a:solidFill>
                <a:srgbClr val="C18243"/>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 name="Group 31"/>
            <p:cNvGrpSpPr/>
            <p:nvPr/>
          </p:nvGrpSpPr>
          <p:grpSpPr>
            <a:xfrm>
              <a:off x="6553200" y="3352800"/>
              <a:ext cx="685800" cy="1676400"/>
              <a:chOff x="2971800" y="1828800"/>
              <a:chExt cx="457200" cy="1828800"/>
            </a:xfrm>
          </p:grpSpPr>
          <p:grpSp>
            <p:nvGrpSpPr>
              <p:cNvPr id="20" name="Group 13"/>
              <p:cNvGrpSpPr/>
              <p:nvPr/>
            </p:nvGrpSpPr>
            <p:grpSpPr>
              <a:xfrm>
                <a:off x="2971800" y="1828800"/>
                <a:ext cx="457200" cy="1828800"/>
                <a:chOff x="5562600" y="1600200"/>
                <a:chExt cx="838200" cy="1828800"/>
              </a:xfrm>
              <a:solidFill>
                <a:srgbClr val="C18243"/>
              </a:solidFill>
            </p:grpSpPr>
            <p:sp>
              <p:nvSpPr>
                <p:cNvPr id="24" name="Rectangle 23"/>
                <p:cNvSpPr/>
                <p:nvPr/>
              </p:nvSpPr>
              <p:spPr>
                <a:xfrm>
                  <a:off x="5562600" y="1600200"/>
                  <a:ext cx="838200" cy="1828800"/>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5" name="Straight Connector 24"/>
                <p:cNvCxnSpPr/>
                <p:nvPr/>
              </p:nvCxnSpPr>
              <p:spPr>
                <a:xfrm flipH="1">
                  <a:off x="5981700" y="1600200"/>
                  <a:ext cx="419100" cy="2286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5562600" y="1600200"/>
                  <a:ext cx="558800" cy="3048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21" name="Straight Connector 20"/>
              <p:cNvCxnSpPr/>
              <p:nvPr/>
            </p:nvCxnSpPr>
            <p:spPr>
              <a:xfrm flipH="1">
                <a:off x="2971800" y="3429000"/>
                <a:ext cx="228600" cy="2286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3124200" y="3352800"/>
                <a:ext cx="304800" cy="3048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Rectangle 22"/>
              <p:cNvSpPr/>
              <p:nvPr/>
            </p:nvSpPr>
            <p:spPr>
              <a:xfrm>
                <a:off x="3048001" y="1905000"/>
                <a:ext cx="304800" cy="1676400"/>
              </a:xfrm>
              <a:prstGeom prst="rect">
                <a:avLst/>
              </a:prstGeom>
              <a:solidFill>
                <a:srgbClr val="C18243"/>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 name="Group 39"/>
            <p:cNvGrpSpPr/>
            <p:nvPr/>
          </p:nvGrpSpPr>
          <p:grpSpPr>
            <a:xfrm>
              <a:off x="7315200" y="3352800"/>
              <a:ext cx="685800" cy="1676400"/>
              <a:chOff x="2971800" y="1828800"/>
              <a:chExt cx="457200" cy="1828800"/>
            </a:xfrm>
          </p:grpSpPr>
          <p:grpSp>
            <p:nvGrpSpPr>
              <p:cNvPr id="13" name="Group 13"/>
              <p:cNvGrpSpPr/>
              <p:nvPr/>
            </p:nvGrpSpPr>
            <p:grpSpPr>
              <a:xfrm>
                <a:off x="2971800" y="1828800"/>
                <a:ext cx="457200" cy="1828800"/>
                <a:chOff x="5562600" y="1600200"/>
                <a:chExt cx="838200" cy="1828800"/>
              </a:xfrm>
              <a:solidFill>
                <a:srgbClr val="C18243"/>
              </a:solidFill>
            </p:grpSpPr>
            <p:sp>
              <p:nvSpPr>
                <p:cNvPr id="17" name="Rectangle 16"/>
                <p:cNvSpPr/>
                <p:nvPr/>
              </p:nvSpPr>
              <p:spPr>
                <a:xfrm>
                  <a:off x="5562600" y="1600200"/>
                  <a:ext cx="838200" cy="1828800"/>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Connector 17"/>
                <p:cNvCxnSpPr/>
                <p:nvPr/>
              </p:nvCxnSpPr>
              <p:spPr>
                <a:xfrm flipH="1">
                  <a:off x="5981700" y="1600200"/>
                  <a:ext cx="419100" cy="2286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562600" y="1600200"/>
                  <a:ext cx="558800" cy="3048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4" name="Straight Connector 13"/>
              <p:cNvCxnSpPr/>
              <p:nvPr/>
            </p:nvCxnSpPr>
            <p:spPr>
              <a:xfrm flipH="1">
                <a:off x="2971800" y="3429000"/>
                <a:ext cx="228600" cy="2286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3124200" y="3352800"/>
                <a:ext cx="304800" cy="3048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3048001" y="1905000"/>
                <a:ext cx="304800" cy="1676400"/>
              </a:xfrm>
              <a:prstGeom prst="rect">
                <a:avLst/>
              </a:prstGeom>
              <a:solidFill>
                <a:srgbClr val="C18243"/>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 name="Oval 11"/>
            <p:cNvSpPr/>
            <p:nvPr/>
          </p:nvSpPr>
          <p:spPr>
            <a:xfrm>
              <a:off x="8153400" y="3429000"/>
              <a:ext cx="228600" cy="228600"/>
            </a:xfrm>
            <a:prstGeom prst="ellipse">
              <a:avLst/>
            </a:prstGeom>
            <a:solidFill>
              <a:srgbClr val="C1824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transition advClick="0"/>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9" presetClass="exit" presetSubtype="10" fill="hold" nodeType="clickEffect">
                                  <p:stCondLst>
                                    <p:cond delay="0"/>
                                  </p:stCondLst>
                                  <p:childTnLst>
                                    <p:anim calcmode="lin" valueType="num">
                                      <p:cBhvr>
                                        <p:cTn id="6" dur="3000"/>
                                        <p:tgtEl>
                                          <p:spTgt spid="6"/>
                                        </p:tgtEl>
                                        <p:attrNameLst>
                                          <p:attrName>ppt_h</p:attrName>
                                        </p:attrNameLst>
                                      </p:cBhvr>
                                      <p:tavLst>
                                        <p:tav tm="0">
                                          <p:val>
                                            <p:strVal val="ppt_h"/>
                                          </p:val>
                                        </p:tav>
                                        <p:tav tm="100000">
                                          <p:val>
                                            <p:strVal val="ppt_h"/>
                                          </p:val>
                                        </p:tav>
                                      </p:tavLst>
                                    </p:anim>
                                    <p:anim calcmode="lin" valueType="num">
                                      <p:cBhvr>
                                        <p:cTn id="7" dur="3000"/>
                                        <p:tgtEl>
                                          <p:spTgt spid="6"/>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set>
                                      <p:cBhvr>
                                        <p:cTn id="8" dur="1" fill="hold">
                                          <p:stCondLst>
                                            <p:cond delay="299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6"/>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Door"/>
          <p:cNvGrpSpPr/>
          <p:nvPr/>
        </p:nvGrpSpPr>
        <p:grpSpPr>
          <a:xfrm>
            <a:off x="6324600" y="1524000"/>
            <a:ext cx="2209800" cy="3733800"/>
            <a:chOff x="6324600" y="1447800"/>
            <a:chExt cx="2209800" cy="3733800"/>
          </a:xfrm>
        </p:grpSpPr>
        <p:sp>
          <p:nvSpPr>
            <p:cNvPr id="6" name="Cube 5"/>
            <p:cNvSpPr/>
            <p:nvPr/>
          </p:nvSpPr>
          <p:spPr>
            <a:xfrm>
              <a:off x="6324600" y="1447800"/>
              <a:ext cx="2209800" cy="3733800"/>
            </a:xfrm>
            <a:prstGeom prst="cube">
              <a:avLst>
                <a:gd name="adj" fmla="val 2832"/>
              </a:avLst>
            </a:prstGeom>
            <a:solidFill>
              <a:srgbClr val="9966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22"/>
            <p:cNvGrpSpPr/>
            <p:nvPr/>
          </p:nvGrpSpPr>
          <p:grpSpPr>
            <a:xfrm>
              <a:off x="6553200" y="1752600"/>
              <a:ext cx="685800" cy="1447800"/>
              <a:chOff x="2971800" y="1828800"/>
              <a:chExt cx="457200" cy="1828800"/>
            </a:xfrm>
          </p:grpSpPr>
          <p:grpSp>
            <p:nvGrpSpPr>
              <p:cNvPr id="33" name="Group 13"/>
              <p:cNvGrpSpPr/>
              <p:nvPr/>
            </p:nvGrpSpPr>
            <p:grpSpPr>
              <a:xfrm>
                <a:off x="2971800" y="1828800"/>
                <a:ext cx="457200" cy="1828800"/>
                <a:chOff x="5562600" y="1600200"/>
                <a:chExt cx="838200" cy="1828800"/>
              </a:xfrm>
              <a:solidFill>
                <a:srgbClr val="C18243"/>
              </a:solidFill>
            </p:grpSpPr>
            <p:sp>
              <p:nvSpPr>
                <p:cNvPr id="37" name="Rectangle 7"/>
                <p:cNvSpPr/>
                <p:nvPr/>
              </p:nvSpPr>
              <p:spPr>
                <a:xfrm>
                  <a:off x="5562600" y="1600200"/>
                  <a:ext cx="838200" cy="1828800"/>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8" name="Straight Connector 37"/>
                <p:cNvCxnSpPr/>
                <p:nvPr/>
              </p:nvCxnSpPr>
              <p:spPr>
                <a:xfrm flipH="1">
                  <a:off x="5981700" y="1600200"/>
                  <a:ext cx="419100" cy="2286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5562600" y="1600200"/>
                  <a:ext cx="558800" cy="3048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34" name="Straight Connector 33"/>
              <p:cNvCxnSpPr/>
              <p:nvPr/>
            </p:nvCxnSpPr>
            <p:spPr>
              <a:xfrm flipH="1">
                <a:off x="2971800" y="3429000"/>
                <a:ext cx="228600" cy="2286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3124200" y="3352800"/>
                <a:ext cx="304800" cy="3048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6" name="Rectangle 35"/>
              <p:cNvSpPr/>
              <p:nvPr/>
            </p:nvSpPr>
            <p:spPr>
              <a:xfrm>
                <a:off x="3048001" y="1905000"/>
                <a:ext cx="304800" cy="1676400"/>
              </a:xfrm>
              <a:prstGeom prst="rect">
                <a:avLst/>
              </a:prstGeom>
              <a:solidFill>
                <a:srgbClr val="C18243"/>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 name="Group 23"/>
            <p:cNvGrpSpPr/>
            <p:nvPr/>
          </p:nvGrpSpPr>
          <p:grpSpPr>
            <a:xfrm>
              <a:off x="7391400" y="1752600"/>
              <a:ext cx="609600" cy="1447800"/>
              <a:chOff x="2971800" y="1828800"/>
              <a:chExt cx="457200" cy="1828800"/>
            </a:xfrm>
          </p:grpSpPr>
          <p:grpSp>
            <p:nvGrpSpPr>
              <p:cNvPr id="26" name="Group 13"/>
              <p:cNvGrpSpPr/>
              <p:nvPr/>
            </p:nvGrpSpPr>
            <p:grpSpPr>
              <a:xfrm>
                <a:off x="2971800" y="1828800"/>
                <a:ext cx="457200" cy="1828800"/>
                <a:chOff x="5562600" y="1600200"/>
                <a:chExt cx="838200" cy="1828800"/>
              </a:xfrm>
              <a:solidFill>
                <a:srgbClr val="C18243"/>
              </a:solidFill>
            </p:grpSpPr>
            <p:sp>
              <p:nvSpPr>
                <p:cNvPr id="30" name="Rectangle 29"/>
                <p:cNvSpPr/>
                <p:nvPr/>
              </p:nvSpPr>
              <p:spPr>
                <a:xfrm>
                  <a:off x="5562600" y="1600200"/>
                  <a:ext cx="838200" cy="1828800"/>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1" name="Straight Connector 30"/>
                <p:cNvCxnSpPr/>
                <p:nvPr/>
              </p:nvCxnSpPr>
              <p:spPr>
                <a:xfrm flipH="1">
                  <a:off x="5981700" y="1600200"/>
                  <a:ext cx="419100" cy="2286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5562600" y="1600200"/>
                  <a:ext cx="558800" cy="3048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27" name="Straight Connector 26"/>
              <p:cNvCxnSpPr/>
              <p:nvPr/>
            </p:nvCxnSpPr>
            <p:spPr>
              <a:xfrm flipH="1">
                <a:off x="2971800" y="3429000"/>
                <a:ext cx="228600" cy="2286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3124200" y="3352800"/>
                <a:ext cx="304800" cy="3048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Rectangle 28"/>
              <p:cNvSpPr/>
              <p:nvPr/>
            </p:nvSpPr>
            <p:spPr>
              <a:xfrm>
                <a:off x="3048001" y="1905000"/>
                <a:ext cx="304800" cy="1676400"/>
              </a:xfrm>
              <a:prstGeom prst="rect">
                <a:avLst/>
              </a:prstGeom>
              <a:solidFill>
                <a:srgbClr val="C18243"/>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 name="Group 31"/>
            <p:cNvGrpSpPr/>
            <p:nvPr/>
          </p:nvGrpSpPr>
          <p:grpSpPr>
            <a:xfrm>
              <a:off x="6553200" y="3352800"/>
              <a:ext cx="685800" cy="1676400"/>
              <a:chOff x="2971800" y="1828800"/>
              <a:chExt cx="457200" cy="1828800"/>
            </a:xfrm>
          </p:grpSpPr>
          <p:grpSp>
            <p:nvGrpSpPr>
              <p:cNvPr id="19" name="Group 13"/>
              <p:cNvGrpSpPr/>
              <p:nvPr/>
            </p:nvGrpSpPr>
            <p:grpSpPr>
              <a:xfrm>
                <a:off x="2971800" y="1828800"/>
                <a:ext cx="457200" cy="1828800"/>
                <a:chOff x="5562600" y="1600200"/>
                <a:chExt cx="838200" cy="1828800"/>
              </a:xfrm>
              <a:solidFill>
                <a:srgbClr val="C18243"/>
              </a:solidFill>
            </p:grpSpPr>
            <p:sp>
              <p:nvSpPr>
                <p:cNvPr id="23" name="Rectangle 22"/>
                <p:cNvSpPr/>
                <p:nvPr/>
              </p:nvSpPr>
              <p:spPr>
                <a:xfrm>
                  <a:off x="5562600" y="1600200"/>
                  <a:ext cx="838200" cy="1828800"/>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Straight Connector 23"/>
                <p:cNvCxnSpPr/>
                <p:nvPr/>
              </p:nvCxnSpPr>
              <p:spPr>
                <a:xfrm flipH="1">
                  <a:off x="5981700" y="1600200"/>
                  <a:ext cx="419100" cy="2286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5562600" y="1600200"/>
                  <a:ext cx="558800" cy="3048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20" name="Straight Connector 19"/>
              <p:cNvCxnSpPr/>
              <p:nvPr/>
            </p:nvCxnSpPr>
            <p:spPr>
              <a:xfrm flipH="1">
                <a:off x="2971800" y="3429000"/>
                <a:ext cx="228600" cy="2286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3124200" y="3352800"/>
                <a:ext cx="304800" cy="3048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Rectangle 21"/>
              <p:cNvSpPr/>
              <p:nvPr/>
            </p:nvSpPr>
            <p:spPr>
              <a:xfrm>
                <a:off x="3048001" y="1905000"/>
                <a:ext cx="304800" cy="1676400"/>
              </a:xfrm>
              <a:prstGeom prst="rect">
                <a:avLst/>
              </a:prstGeom>
              <a:solidFill>
                <a:srgbClr val="C18243"/>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 name="Group 39"/>
            <p:cNvGrpSpPr/>
            <p:nvPr/>
          </p:nvGrpSpPr>
          <p:grpSpPr>
            <a:xfrm>
              <a:off x="7315200" y="3352800"/>
              <a:ext cx="685800" cy="1676400"/>
              <a:chOff x="2971800" y="1828800"/>
              <a:chExt cx="457200" cy="1828800"/>
            </a:xfrm>
          </p:grpSpPr>
          <p:grpSp>
            <p:nvGrpSpPr>
              <p:cNvPr id="12" name="Group 13"/>
              <p:cNvGrpSpPr/>
              <p:nvPr/>
            </p:nvGrpSpPr>
            <p:grpSpPr>
              <a:xfrm>
                <a:off x="2971800" y="1828800"/>
                <a:ext cx="457200" cy="1828800"/>
                <a:chOff x="5562600" y="1600200"/>
                <a:chExt cx="838200" cy="1828800"/>
              </a:xfrm>
              <a:solidFill>
                <a:srgbClr val="C18243"/>
              </a:solidFill>
            </p:grpSpPr>
            <p:sp>
              <p:nvSpPr>
                <p:cNvPr id="16" name="Rectangle 15"/>
                <p:cNvSpPr/>
                <p:nvPr/>
              </p:nvSpPr>
              <p:spPr>
                <a:xfrm>
                  <a:off x="5562600" y="1600200"/>
                  <a:ext cx="838200" cy="1828800"/>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 name="Straight Connector 16"/>
                <p:cNvCxnSpPr/>
                <p:nvPr/>
              </p:nvCxnSpPr>
              <p:spPr>
                <a:xfrm flipH="1">
                  <a:off x="5981700" y="1600200"/>
                  <a:ext cx="419100" cy="2286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5562600" y="1600200"/>
                  <a:ext cx="558800" cy="3048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3" name="Straight Connector 12"/>
              <p:cNvCxnSpPr/>
              <p:nvPr/>
            </p:nvCxnSpPr>
            <p:spPr>
              <a:xfrm flipH="1">
                <a:off x="2971800" y="3429000"/>
                <a:ext cx="228600" cy="2286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3124200" y="3352800"/>
                <a:ext cx="304800" cy="3048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3048001" y="1905000"/>
                <a:ext cx="304800" cy="1676400"/>
              </a:xfrm>
              <a:prstGeom prst="rect">
                <a:avLst/>
              </a:prstGeom>
              <a:solidFill>
                <a:srgbClr val="C18243"/>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Oval 10"/>
            <p:cNvSpPr/>
            <p:nvPr/>
          </p:nvSpPr>
          <p:spPr>
            <a:xfrm>
              <a:off x="8153400" y="3429000"/>
              <a:ext cx="228600" cy="228600"/>
            </a:xfrm>
            <a:prstGeom prst="ellipse">
              <a:avLst/>
            </a:prstGeom>
            <a:solidFill>
              <a:srgbClr val="C1824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transition advClick="0"/>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9" presetClass="exit" presetSubtype="10" fill="hold" nodeType="clickEffect">
                                  <p:stCondLst>
                                    <p:cond delay="0"/>
                                  </p:stCondLst>
                                  <p:childTnLst>
                                    <p:anim calcmode="lin" valueType="num">
                                      <p:cBhvr>
                                        <p:cTn id="6" dur="3000"/>
                                        <p:tgtEl>
                                          <p:spTgt spid="5"/>
                                        </p:tgtEl>
                                        <p:attrNameLst>
                                          <p:attrName>ppt_h</p:attrName>
                                        </p:attrNameLst>
                                      </p:cBhvr>
                                      <p:tavLst>
                                        <p:tav tm="0">
                                          <p:val>
                                            <p:strVal val="ppt_h"/>
                                          </p:val>
                                        </p:tav>
                                        <p:tav tm="100000">
                                          <p:val>
                                            <p:strVal val="ppt_h"/>
                                          </p:val>
                                        </p:tav>
                                      </p:tavLst>
                                    </p:anim>
                                    <p:anim calcmode="lin" valueType="num">
                                      <p:cBhvr>
                                        <p:cTn id="7" dur="3000"/>
                                        <p:tgtEl>
                                          <p:spTgt spid="5"/>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set>
                                      <p:cBhvr>
                                        <p:cTn id="8" dur="1" fill="hold">
                                          <p:stCondLst>
                                            <p:cond delay="2999"/>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5"/>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Door"/>
          <p:cNvGrpSpPr/>
          <p:nvPr/>
        </p:nvGrpSpPr>
        <p:grpSpPr>
          <a:xfrm>
            <a:off x="6324600" y="1524000"/>
            <a:ext cx="2209800" cy="3733800"/>
            <a:chOff x="6324600" y="1447800"/>
            <a:chExt cx="2209800" cy="3733800"/>
          </a:xfrm>
        </p:grpSpPr>
        <p:sp>
          <p:nvSpPr>
            <p:cNvPr id="6" name="Cube 5"/>
            <p:cNvSpPr/>
            <p:nvPr/>
          </p:nvSpPr>
          <p:spPr>
            <a:xfrm>
              <a:off x="6324600" y="1447800"/>
              <a:ext cx="2209800" cy="3733800"/>
            </a:xfrm>
            <a:prstGeom prst="cube">
              <a:avLst>
                <a:gd name="adj" fmla="val 2832"/>
              </a:avLst>
            </a:prstGeom>
            <a:solidFill>
              <a:srgbClr val="9966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22"/>
            <p:cNvGrpSpPr/>
            <p:nvPr/>
          </p:nvGrpSpPr>
          <p:grpSpPr>
            <a:xfrm>
              <a:off x="6553200" y="1752600"/>
              <a:ext cx="685800" cy="1447800"/>
              <a:chOff x="2971800" y="1828800"/>
              <a:chExt cx="457200" cy="1828800"/>
            </a:xfrm>
          </p:grpSpPr>
          <p:grpSp>
            <p:nvGrpSpPr>
              <p:cNvPr id="33" name="Group 13"/>
              <p:cNvGrpSpPr/>
              <p:nvPr/>
            </p:nvGrpSpPr>
            <p:grpSpPr>
              <a:xfrm>
                <a:off x="2971800" y="1828800"/>
                <a:ext cx="457200" cy="1828800"/>
                <a:chOff x="5562600" y="1600200"/>
                <a:chExt cx="838200" cy="1828800"/>
              </a:xfrm>
              <a:solidFill>
                <a:srgbClr val="C18243"/>
              </a:solidFill>
            </p:grpSpPr>
            <p:sp>
              <p:nvSpPr>
                <p:cNvPr id="37" name="Rectangle 7"/>
                <p:cNvSpPr/>
                <p:nvPr/>
              </p:nvSpPr>
              <p:spPr>
                <a:xfrm>
                  <a:off x="5562600" y="1600200"/>
                  <a:ext cx="838200" cy="1828800"/>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8" name="Straight Connector 37"/>
                <p:cNvCxnSpPr/>
                <p:nvPr/>
              </p:nvCxnSpPr>
              <p:spPr>
                <a:xfrm flipH="1">
                  <a:off x="5981700" y="1600200"/>
                  <a:ext cx="419100" cy="2286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5562600" y="1600200"/>
                  <a:ext cx="558800" cy="3048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34" name="Straight Connector 33"/>
              <p:cNvCxnSpPr/>
              <p:nvPr/>
            </p:nvCxnSpPr>
            <p:spPr>
              <a:xfrm flipH="1">
                <a:off x="2971800" y="3429000"/>
                <a:ext cx="228600" cy="2286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3124200" y="3352800"/>
                <a:ext cx="304800" cy="3048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6" name="Rectangle 35"/>
              <p:cNvSpPr/>
              <p:nvPr/>
            </p:nvSpPr>
            <p:spPr>
              <a:xfrm>
                <a:off x="3048001" y="1905000"/>
                <a:ext cx="304800" cy="1676400"/>
              </a:xfrm>
              <a:prstGeom prst="rect">
                <a:avLst/>
              </a:prstGeom>
              <a:solidFill>
                <a:srgbClr val="C18243"/>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 name="Group 23"/>
            <p:cNvGrpSpPr/>
            <p:nvPr/>
          </p:nvGrpSpPr>
          <p:grpSpPr>
            <a:xfrm>
              <a:off x="7391400" y="1752600"/>
              <a:ext cx="609600" cy="1447800"/>
              <a:chOff x="2971800" y="1828800"/>
              <a:chExt cx="457200" cy="1828800"/>
            </a:xfrm>
          </p:grpSpPr>
          <p:grpSp>
            <p:nvGrpSpPr>
              <p:cNvPr id="26" name="Group 13"/>
              <p:cNvGrpSpPr/>
              <p:nvPr/>
            </p:nvGrpSpPr>
            <p:grpSpPr>
              <a:xfrm>
                <a:off x="2971800" y="1828800"/>
                <a:ext cx="457200" cy="1828800"/>
                <a:chOff x="5562600" y="1600200"/>
                <a:chExt cx="838200" cy="1828800"/>
              </a:xfrm>
              <a:solidFill>
                <a:srgbClr val="C18243"/>
              </a:solidFill>
            </p:grpSpPr>
            <p:sp>
              <p:nvSpPr>
                <p:cNvPr id="30" name="Rectangle 29"/>
                <p:cNvSpPr/>
                <p:nvPr/>
              </p:nvSpPr>
              <p:spPr>
                <a:xfrm>
                  <a:off x="5562600" y="1600200"/>
                  <a:ext cx="838200" cy="1828800"/>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1" name="Straight Connector 30"/>
                <p:cNvCxnSpPr/>
                <p:nvPr/>
              </p:nvCxnSpPr>
              <p:spPr>
                <a:xfrm flipH="1">
                  <a:off x="5981700" y="1600200"/>
                  <a:ext cx="419100" cy="2286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5562600" y="1600200"/>
                  <a:ext cx="558800" cy="3048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27" name="Straight Connector 26"/>
              <p:cNvCxnSpPr/>
              <p:nvPr/>
            </p:nvCxnSpPr>
            <p:spPr>
              <a:xfrm flipH="1">
                <a:off x="2971800" y="3429000"/>
                <a:ext cx="228600" cy="2286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3124200" y="3352800"/>
                <a:ext cx="304800" cy="3048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Rectangle 28"/>
              <p:cNvSpPr/>
              <p:nvPr/>
            </p:nvSpPr>
            <p:spPr>
              <a:xfrm>
                <a:off x="3048001" y="1905000"/>
                <a:ext cx="304800" cy="1676400"/>
              </a:xfrm>
              <a:prstGeom prst="rect">
                <a:avLst/>
              </a:prstGeom>
              <a:solidFill>
                <a:srgbClr val="C18243"/>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 name="Group 31"/>
            <p:cNvGrpSpPr/>
            <p:nvPr/>
          </p:nvGrpSpPr>
          <p:grpSpPr>
            <a:xfrm>
              <a:off x="6553200" y="3352800"/>
              <a:ext cx="685800" cy="1676400"/>
              <a:chOff x="2971800" y="1828800"/>
              <a:chExt cx="457200" cy="1828800"/>
            </a:xfrm>
          </p:grpSpPr>
          <p:grpSp>
            <p:nvGrpSpPr>
              <p:cNvPr id="19" name="Group 13"/>
              <p:cNvGrpSpPr/>
              <p:nvPr/>
            </p:nvGrpSpPr>
            <p:grpSpPr>
              <a:xfrm>
                <a:off x="2971800" y="1828800"/>
                <a:ext cx="457200" cy="1828800"/>
                <a:chOff x="5562600" y="1600200"/>
                <a:chExt cx="838200" cy="1828800"/>
              </a:xfrm>
              <a:solidFill>
                <a:srgbClr val="C18243"/>
              </a:solidFill>
            </p:grpSpPr>
            <p:sp>
              <p:nvSpPr>
                <p:cNvPr id="23" name="Rectangle 22"/>
                <p:cNvSpPr/>
                <p:nvPr/>
              </p:nvSpPr>
              <p:spPr>
                <a:xfrm>
                  <a:off x="5562600" y="1600200"/>
                  <a:ext cx="838200" cy="1828800"/>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Straight Connector 23"/>
                <p:cNvCxnSpPr/>
                <p:nvPr/>
              </p:nvCxnSpPr>
              <p:spPr>
                <a:xfrm flipH="1">
                  <a:off x="5981700" y="1600200"/>
                  <a:ext cx="419100" cy="2286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5562600" y="1600200"/>
                  <a:ext cx="558800" cy="3048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20" name="Straight Connector 19"/>
              <p:cNvCxnSpPr/>
              <p:nvPr/>
            </p:nvCxnSpPr>
            <p:spPr>
              <a:xfrm flipH="1">
                <a:off x="2971800" y="3429000"/>
                <a:ext cx="228600" cy="2286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3124200" y="3352800"/>
                <a:ext cx="304800" cy="3048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Rectangle 21"/>
              <p:cNvSpPr/>
              <p:nvPr/>
            </p:nvSpPr>
            <p:spPr>
              <a:xfrm>
                <a:off x="3048001" y="1905000"/>
                <a:ext cx="304800" cy="1676400"/>
              </a:xfrm>
              <a:prstGeom prst="rect">
                <a:avLst/>
              </a:prstGeom>
              <a:solidFill>
                <a:srgbClr val="C18243"/>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 name="Group 39"/>
            <p:cNvGrpSpPr/>
            <p:nvPr/>
          </p:nvGrpSpPr>
          <p:grpSpPr>
            <a:xfrm>
              <a:off x="7315200" y="3352800"/>
              <a:ext cx="685800" cy="1676400"/>
              <a:chOff x="2971800" y="1828800"/>
              <a:chExt cx="457200" cy="1828800"/>
            </a:xfrm>
          </p:grpSpPr>
          <p:grpSp>
            <p:nvGrpSpPr>
              <p:cNvPr id="12" name="Group 13"/>
              <p:cNvGrpSpPr/>
              <p:nvPr/>
            </p:nvGrpSpPr>
            <p:grpSpPr>
              <a:xfrm>
                <a:off x="2971800" y="1828800"/>
                <a:ext cx="457200" cy="1828800"/>
                <a:chOff x="5562600" y="1600200"/>
                <a:chExt cx="838200" cy="1828800"/>
              </a:xfrm>
              <a:solidFill>
                <a:srgbClr val="C18243"/>
              </a:solidFill>
            </p:grpSpPr>
            <p:sp>
              <p:nvSpPr>
                <p:cNvPr id="16" name="Rectangle 15"/>
                <p:cNvSpPr/>
                <p:nvPr/>
              </p:nvSpPr>
              <p:spPr>
                <a:xfrm>
                  <a:off x="5562600" y="1600200"/>
                  <a:ext cx="838200" cy="1828800"/>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 name="Straight Connector 16"/>
                <p:cNvCxnSpPr/>
                <p:nvPr/>
              </p:nvCxnSpPr>
              <p:spPr>
                <a:xfrm flipH="1">
                  <a:off x="5981700" y="1600200"/>
                  <a:ext cx="419100" cy="2286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5562600" y="1600200"/>
                  <a:ext cx="558800" cy="3048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3" name="Straight Connector 12"/>
              <p:cNvCxnSpPr/>
              <p:nvPr/>
            </p:nvCxnSpPr>
            <p:spPr>
              <a:xfrm flipH="1">
                <a:off x="2971800" y="3429000"/>
                <a:ext cx="228600" cy="2286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3124200" y="3352800"/>
                <a:ext cx="304800" cy="3048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3048001" y="1905000"/>
                <a:ext cx="304800" cy="1676400"/>
              </a:xfrm>
              <a:prstGeom prst="rect">
                <a:avLst/>
              </a:prstGeom>
              <a:solidFill>
                <a:srgbClr val="C18243"/>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Oval 10"/>
            <p:cNvSpPr/>
            <p:nvPr/>
          </p:nvSpPr>
          <p:spPr>
            <a:xfrm>
              <a:off x="8153400" y="3429000"/>
              <a:ext cx="228600" cy="228600"/>
            </a:xfrm>
            <a:prstGeom prst="ellipse">
              <a:avLst/>
            </a:prstGeom>
            <a:solidFill>
              <a:srgbClr val="C1824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transition advClick="0"/>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9" presetClass="exit" presetSubtype="10" fill="hold" nodeType="clickEffect">
                                  <p:stCondLst>
                                    <p:cond delay="0"/>
                                  </p:stCondLst>
                                  <p:childTnLst>
                                    <p:anim calcmode="lin" valueType="num">
                                      <p:cBhvr>
                                        <p:cTn id="6" dur="3000"/>
                                        <p:tgtEl>
                                          <p:spTgt spid="5"/>
                                        </p:tgtEl>
                                        <p:attrNameLst>
                                          <p:attrName>ppt_h</p:attrName>
                                        </p:attrNameLst>
                                      </p:cBhvr>
                                      <p:tavLst>
                                        <p:tav tm="0">
                                          <p:val>
                                            <p:strVal val="ppt_h"/>
                                          </p:val>
                                        </p:tav>
                                        <p:tav tm="100000">
                                          <p:val>
                                            <p:strVal val="ppt_h"/>
                                          </p:val>
                                        </p:tav>
                                      </p:tavLst>
                                    </p:anim>
                                    <p:anim calcmode="lin" valueType="num">
                                      <p:cBhvr>
                                        <p:cTn id="7" dur="3000"/>
                                        <p:tgtEl>
                                          <p:spTgt spid="5"/>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set>
                                      <p:cBhvr>
                                        <p:cTn id="8" dur="1" fill="hold">
                                          <p:stCondLst>
                                            <p:cond delay="2999"/>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5"/>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Door"/>
          <p:cNvGrpSpPr/>
          <p:nvPr/>
        </p:nvGrpSpPr>
        <p:grpSpPr>
          <a:xfrm>
            <a:off x="6324600" y="1524000"/>
            <a:ext cx="2209800" cy="3733800"/>
            <a:chOff x="6324600" y="1447800"/>
            <a:chExt cx="2209800" cy="3733800"/>
          </a:xfrm>
        </p:grpSpPr>
        <p:sp>
          <p:nvSpPr>
            <p:cNvPr id="6" name="Cube 5"/>
            <p:cNvSpPr/>
            <p:nvPr/>
          </p:nvSpPr>
          <p:spPr>
            <a:xfrm>
              <a:off x="6324600" y="1447800"/>
              <a:ext cx="2209800" cy="3733800"/>
            </a:xfrm>
            <a:prstGeom prst="cube">
              <a:avLst>
                <a:gd name="adj" fmla="val 2832"/>
              </a:avLst>
            </a:prstGeom>
            <a:solidFill>
              <a:srgbClr val="9966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22"/>
            <p:cNvGrpSpPr/>
            <p:nvPr/>
          </p:nvGrpSpPr>
          <p:grpSpPr>
            <a:xfrm>
              <a:off x="6553200" y="1752600"/>
              <a:ext cx="685800" cy="1447800"/>
              <a:chOff x="2971800" y="1828800"/>
              <a:chExt cx="457200" cy="1828800"/>
            </a:xfrm>
          </p:grpSpPr>
          <p:grpSp>
            <p:nvGrpSpPr>
              <p:cNvPr id="33" name="Group 13"/>
              <p:cNvGrpSpPr/>
              <p:nvPr/>
            </p:nvGrpSpPr>
            <p:grpSpPr>
              <a:xfrm>
                <a:off x="2971800" y="1828800"/>
                <a:ext cx="457200" cy="1828800"/>
                <a:chOff x="5562600" y="1600200"/>
                <a:chExt cx="838200" cy="1828800"/>
              </a:xfrm>
              <a:solidFill>
                <a:srgbClr val="C18243"/>
              </a:solidFill>
            </p:grpSpPr>
            <p:sp>
              <p:nvSpPr>
                <p:cNvPr id="37" name="Rectangle 7"/>
                <p:cNvSpPr/>
                <p:nvPr/>
              </p:nvSpPr>
              <p:spPr>
                <a:xfrm>
                  <a:off x="5562600" y="1600200"/>
                  <a:ext cx="838200" cy="1828800"/>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8" name="Straight Connector 37"/>
                <p:cNvCxnSpPr/>
                <p:nvPr/>
              </p:nvCxnSpPr>
              <p:spPr>
                <a:xfrm flipH="1">
                  <a:off x="5981700" y="1600200"/>
                  <a:ext cx="419100" cy="2286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5562600" y="1600200"/>
                  <a:ext cx="558800" cy="3048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34" name="Straight Connector 33"/>
              <p:cNvCxnSpPr/>
              <p:nvPr/>
            </p:nvCxnSpPr>
            <p:spPr>
              <a:xfrm flipH="1">
                <a:off x="2971800" y="3429000"/>
                <a:ext cx="228600" cy="2286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3124200" y="3352800"/>
                <a:ext cx="304800" cy="3048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6" name="Rectangle 35"/>
              <p:cNvSpPr/>
              <p:nvPr/>
            </p:nvSpPr>
            <p:spPr>
              <a:xfrm>
                <a:off x="3048001" y="1905000"/>
                <a:ext cx="304800" cy="1676400"/>
              </a:xfrm>
              <a:prstGeom prst="rect">
                <a:avLst/>
              </a:prstGeom>
              <a:solidFill>
                <a:srgbClr val="C18243"/>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 name="Group 23"/>
            <p:cNvGrpSpPr/>
            <p:nvPr/>
          </p:nvGrpSpPr>
          <p:grpSpPr>
            <a:xfrm>
              <a:off x="7391400" y="1752600"/>
              <a:ext cx="609600" cy="1447800"/>
              <a:chOff x="2971800" y="1828800"/>
              <a:chExt cx="457200" cy="1828800"/>
            </a:xfrm>
          </p:grpSpPr>
          <p:grpSp>
            <p:nvGrpSpPr>
              <p:cNvPr id="26" name="Group 13"/>
              <p:cNvGrpSpPr/>
              <p:nvPr/>
            </p:nvGrpSpPr>
            <p:grpSpPr>
              <a:xfrm>
                <a:off x="2971800" y="1828800"/>
                <a:ext cx="457200" cy="1828800"/>
                <a:chOff x="5562600" y="1600200"/>
                <a:chExt cx="838200" cy="1828800"/>
              </a:xfrm>
              <a:solidFill>
                <a:srgbClr val="C18243"/>
              </a:solidFill>
            </p:grpSpPr>
            <p:sp>
              <p:nvSpPr>
                <p:cNvPr id="30" name="Rectangle 29"/>
                <p:cNvSpPr/>
                <p:nvPr/>
              </p:nvSpPr>
              <p:spPr>
                <a:xfrm>
                  <a:off x="5562600" y="1600200"/>
                  <a:ext cx="838200" cy="1828800"/>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1" name="Straight Connector 30"/>
                <p:cNvCxnSpPr/>
                <p:nvPr/>
              </p:nvCxnSpPr>
              <p:spPr>
                <a:xfrm flipH="1">
                  <a:off x="5981700" y="1600200"/>
                  <a:ext cx="419100" cy="2286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5562600" y="1600200"/>
                  <a:ext cx="558800" cy="3048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27" name="Straight Connector 26"/>
              <p:cNvCxnSpPr/>
              <p:nvPr/>
            </p:nvCxnSpPr>
            <p:spPr>
              <a:xfrm flipH="1">
                <a:off x="2971800" y="3429000"/>
                <a:ext cx="228600" cy="2286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3124200" y="3352800"/>
                <a:ext cx="304800" cy="3048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Rectangle 28"/>
              <p:cNvSpPr/>
              <p:nvPr/>
            </p:nvSpPr>
            <p:spPr>
              <a:xfrm>
                <a:off x="3048001" y="1905000"/>
                <a:ext cx="304800" cy="1676400"/>
              </a:xfrm>
              <a:prstGeom prst="rect">
                <a:avLst/>
              </a:prstGeom>
              <a:solidFill>
                <a:srgbClr val="C18243"/>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 name="Group 31"/>
            <p:cNvGrpSpPr/>
            <p:nvPr/>
          </p:nvGrpSpPr>
          <p:grpSpPr>
            <a:xfrm>
              <a:off x="6553200" y="3352800"/>
              <a:ext cx="685800" cy="1676400"/>
              <a:chOff x="2971800" y="1828800"/>
              <a:chExt cx="457200" cy="1828800"/>
            </a:xfrm>
          </p:grpSpPr>
          <p:grpSp>
            <p:nvGrpSpPr>
              <p:cNvPr id="19" name="Group 13"/>
              <p:cNvGrpSpPr/>
              <p:nvPr/>
            </p:nvGrpSpPr>
            <p:grpSpPr>
              <a:xfrm>
                <a:off x="2971800" y="1828800"/>
                <a:ext cx="457200" cy="1828800"/>
                <a:chOff x="5562600" y="1600200"/>
                <a:chExt cx="838200" cy="1828800"/>
              </a:xfrm>
              <a:solidFill>
                <a:srgbClr val="C18243"/>
              </a:solidFill>
            </p:grpSpPr>
            <p:sp>
              <p:nvSpPr>
                <p:cNvPr id="23" name="Rectangle 22"/>
                <p:cNvSpPr/>
                <p:nvPr/>
              </p:nvSpPr>
              <p:spPr>
                <a:xfrm>
                  <a:off x="5562600" y="1600200"/>
                  <a:ext cx="838200" cy="1828800"/>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Straight Connector 23"/>
                <p:cNvCxnSpPr/>
                <p:nvPr/>
              </p:nvCxnSpPr>
              <p:spPr>
                <a:xfrm flipH="1">
                  <a:off x="5981700" y="1600200"/>
                  <a:ext cx="419100" cy="2286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5562600" y="1600200"/>
                  <a:ext cx="558800" cy="3048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20" name="Straight Connector 19"/>
              <p:cNvCxnSpPr/>
              <p:nvPr/>
            </p:nvCxnSpPr>
            <p:spPr>
              <a:xfrm flipH="1">
                <a:off x="2971800" y="3429000"/>
                <a:ext cx="228600" cy="2286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3124200" y="3352800"/>
                <a:ext cx="304800" cy="3048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Rectangle 21"/>
              <p:cNvSpPr/>
              <p:nvPr/>
            </p:nvSpPr>
            <p:spPr>
              <a:xfrm>
                <a:off x="3048001" y="1905000"/>
                <a:ext cx="304800" cy="1676400"/>
              </a:xfrm>
              <a:prstGeom prst="rect">
                <a:avLst/>
              </a:prstGeom>
              <a:solidFill>
                <a:srgbClr val="C18243"/>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 name="Group 39"/>
            <p:cNvGrpSpPr/>
            <p:nvPr/>
          </p:nvGrpSpPr>
          <p:grpSpPr>
            <a:xfrm>
              <a:off x="7315200" y="3352800"/>
              <a:ext cx="685800" cy="1676400"/>
              <a:chOff x="2971800" y="1828800"/>
              <a:chExt cx="457200" cy="1828800"/>
            </a:xfrm>
          </p:grpSpPr>
          <p:grpSp>
            <p:nvGrpSpPr>
              <p:cNvPr id="12" name="Group 13"/>
              <p:cNvGrpSpPr/>
              <p:nvPr/>
            </p:nvGrpSpPr>
            <p:grpSpPr>
              <a:xfrm>
                <a:off x="2971800" y="1828800"/>
                <a:ext cx="457200" cy="1828800"/>
                <a:chOff x="5562600" y="1600200"/>
                <a:chExt cx="838200" cy="1828800"/>
              </a:xfrm>
              <a:solidFill>
                <a:srgbClr val="C18243"/>
              </a:solidFill>
            </p:grpSpPr>
            <p:sp>
              <p:nvSpPr>
                <p:cNvPr id="16" name="Rectangle 15"/>
                <p:cNvSpPr/>
                <p:nvPr/>
              </p:nvSpPr>
              <p:spPr>
                <a:xfrm>
                  <a:off x="5562600" y="1600200"/>
                  <a:ext cx="838200" cy="1828800"/>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 name="Straight Connector 16"/>
                <p:cNvCxnSpPr/>
                <p:nvPr/>
              </p:nvCxnSpPr>
              <p:spPr>
                <a:xfrm flipH="1">
                  <a:off x="5981700" y="1600200"/>
                  <a:ext cx="419100" cy="2286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5562600" y="1600200"/>
                  <a:ext cx="558800" cy="3048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3" name="Straight Connector 12"/>
              <p:cNvCxnSpPr/>
              <p:nvPr/>
            </p:nvCxnSpPr>
            <p:spPr>
              <a:xfrm flipH="1">
                <a:off x="2971800" y="3429000"/>
                <a:ext cx="228600" cy="2286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3124200" y="3352800"/>
                <a:ext cx="304800" cy="3048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3048001" y="1905000"/>
                <a:ext cx="304800" cy="1676400"/>
              </a:xfrm>
              <a:prstGeom prst="rect">
                <a:avLst/>
              </a:prstGeom>
              <a:solidFill>
                <a:srgbClr val="C18243"/>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Oval 10"/>
            <p:cNvSpPr/>
            <p:nvPr/>
          </p:nvSpPr>
          <p:spPr>
            <a:xfrm>
              <a:off x="8153400" y="3429000"/>
              <a:ext cx="228600" cy="228600"/>
            </a:xfrm>
            <a:prstGeom prst="ellipse">
              <a:avLst/>
            </a:prstGeom>
            <a:solidFill>
              <a:srgbClr val="C1824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transition advClick="0"/>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9" presetClass="exit" presetSubtype="10" fill="hold" nodeType="clickEffect">
                                  <p:stCondLst>
                                    <p:cond delay="0"/>
                                  </p:stCondLst>
                                  <p:childTnLst>
                                    <p:anim calcmode="lin" valueType="num">
                                      <p:cBhvr>
                                        <p:cTn id="6" dur="3000"/>
                                        <p:tgtEl>
                                          <p:spTgt spid="5"/>
                                        </p:tgtEl>
                                        <p:attrNameLst>
                                          <p:attrName>ppt_h</p:attrName>
                                        </p:attrNameLst>
                                      </p:cBhvr>
                                      <p:tavLst>
                                        <p:tav tm="0">
                                          <p:val>
                                            <p:strVal val="ppt_h"/>
                                          </p:val>
                                        </p:tav>
                                        <p:tav tm="100000">
                                          <p:val>
                                            <p:strVal val="ppt_h"/>
                                          </p:val>
                                        </p:tav>
                                      </p:tavLst>
                                    </p:anim>
                                    <p:anim calcmode="lin" valueType="num">
                                      <p:cBhvr>
                                        <p:cTn id="7" dur="3000"/>
                                        <p:tgtEl>
                                          <p:spTgt spid="5"/>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set>
                                      <p:cBhvr>
                                        <p:cTn id="8" dur="1" fill="hold">
                                          <p:stCondLst>
                                            <p:cond delay="2999"/>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5"/>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Door"/>
          <p:cNvGrpSpPr/>
          <p:nvPr/>
        </p:nvGrpSpPr>
        <p:grpSpPr>
          <a:xfrm>
            <a:off x="6324600" y="1524000"/>
            <a:ext cx="2209800" cy="3733800"/>
            <a:chOff x="6324600" y="1447800"/>
            <a:chExt cx="2209800" cy="3733800"/>
          </a:xfrm>
        </p:grpSpPr>
        <p:sp>
          <p:nvSpPr>
            <p:cNvPr id="6" name="Cube 5"/>
            <p:cNvSpPr/>
            <p:nvPr/>
          </p:nvSpPr>
          <p:spPr>
            <a:xfrm>
              <a:off x="6324600" y="1447800"/>
              <a:ext cx="2209800" cy="3733800"/>
            </a:xfrm>
            <a:prstGeom prst="cube">
              <a:avLst>
                <a:gd name="adj" fmla="val 2832"/>
              </a:avLst>
            </a:prstGeom>
            <a:solidFill>
              <a:srgbClr val="9966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22"/>
            <p:cNvGrpSpPr/>
            <p:nvPr/>
          </p:nvGrpSpPr>
          <p:grpSpPr>
            <a:xfrm>
              <a:off x="6553200" y="1752600"/>
              <a:ext cx="685800" cy="1447800"/>
              <a:chOff x="2971800" y="1828800"/>
              <a:chExt cx="457200" cy="1828800"/>
            </a:xfrm>
          </p:grpSpPr>
          <p:grpSp>
            <p:nvGrpSpPr>
              <p:cNvPr id="33" name="Group 13"/>
              <p:cNvGrpSpPr/>
              <p:nvPr/>
            </p:nvGrpSpPr>
            <p:grpSpPr>
              <a:xfrm>
                <a:off x="2971800" y="1828800"/>
                <a:ext cx="457200" cy="1828800"/>
                <a:chOff x="5562600" y="1600200"/>
                <a:chExt cx="838200" cy="1828800"/>
              </a:xfrm>
              <a:solidFill>
                <a:srgbClr val="C18243"/>
              </a:solidFill>
            </p:grpSpPr>
            <p:sp>
              <p:nvSpPr>
                <p:cNvPr id="37" name="Rectangle 7"/>
                <p:cNvSpPr/>
                <p:nvPr/>
              </p:nvSpPr>
              <p:spPr>
                <a:xfrm>
                  <a:off x="5562600" y="1600200"/>
                  <a:ext cx="838200" cy="1828800"/>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8" name="Straight Connector 37"/>
                <p:cNvCxnSpPr/>
                <p:nvPr/>
              </p:nvCxnSpPr>
              <p:spPr>
                <a:xfrm flipH="1">
                  <a:off x="5981700" y="1600200"/>
                  <a:ext cx="419100" cy="2286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5562600" y="1600200"/>
                  <a:ext cx="558800" cy="3048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34" name="Straight Connector 33"/>
              <p:cNvCxnSpPr/>
              <p:nvPr/>
            </p:nvCxnSpPr>
            <p:spPr>
              <a:xfrm flipH="1">
                <a:off x="2971800" y="3429000"/>
                <a:ext cx="228600" cy="2286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3124200" y="3352800"/>
                <a:ext cx="304800" cy="3048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6" name="Rectangle 35"/>
              <p:cNvSpPr/>
              <p:nvPr/>
            </p:nvSpPr>
            <p:spPr>
              <a:xfrm>
                <a:off x="3048001" y="1905000"/>
                <a:ext cx="304800" cy="1676400"/>
              </a:xfrm>
              <a:prstGeom prst="rect">
                <a:avLst/>
              </a:prstGeom>
              <a:solidFill>
                <a:srgbClr val="C18243"/>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 name="Group 23"/>
            <p:cNvGrpSpPr/>
            <p:nvPr/>
          </p:nvGrpSpPr>
          <p:grpSpPr>
            <a:xfrm>
              <a:off x="7391400" y="1752600"/>
              <a:ext cx="609600" cy="1447800"/>
              <a:chOff x="2971800" y="1828800"/>
              <a:chExt cx="457200" cy="1828800"/>
            </a:xfrm>
          </p:grpSpPr>
          <p:grpSp>
            <p:nvGrpSpPr>
              <p:cNvPr id="26" name="Group 13"/>
              <p:cNvGrpSpPr/>
              <p:nvPr/>
            </p:nvGrpSpPr>
            <p:grpSpPr>
              <a:xfrm>
                <a:off x="2971800" y="1828800"/>
                <a:ext cx="457200" cy="1828800"/>
                <a:chOff x="5562600" y="1600200"/>
                <a:chExt cx="838200" cy="1828800"/>
              </a:xfrm>
              <a:solidFill>
                <a:srgbClr val="C18243"/>
              </a:solidFill>
            </p:grpSpPr>
            <p:sp>
              <p:nvSpPr>
                <p:cNvPr id="30" name="Rectangle 29"/>
                <p:cNvSpPr/>
                <p:nvPr/>
              </p:nvSpPr>
              <p:spPr>
                <a:xfrm>
                  <a:off x="5562600" y="1600200"/>
                  <a:ext cx="838200" cy="1828800"/>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1" name="Straight Connector 30"/>
                <p:cNvCxnSpPr/>
                <p:nvPr/>
              </p:nvCxnSpPr>
              <p:spPr>
                <a:xfrm flipH="1">
                  <a:off x="5981700" y="1600200"/>
                  <a:ext cx="419100" cy="2286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5562600" y="1600200"/>
                  <a:ext cx="558800" cy="3048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27" name="Straight Connector 26"/>
              <p:cNvCxnSpPr/>
              <p:nvPr/>
            </p:nvCxnSpPr>
            <p:spPr>
              <a:xfrm flipH="1">
                <a:off x="2971800" y="3429000"/>
                <a:ext cx="228600" cy="2286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3124200" y="3352800"/>
                <a:ext cx="304800" cy="3048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Rectangle 28"/>
              <p:cNvSpPr/>
              <p:nvPr/>
            </p:nvSpPr>
            <p:spPr>
              <a:xfrm>
                <a:off x="3048001" y="1905000"/>
                <a:ext cx="304800" cy="1676400"/>
              </a:xfrm>
              <a:prstGeom prst="rect">
                <a:avLst/>
              </a:prstGeom>
              <a:solidFill>
                <a:srgbClr val="C18243"/>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 name="Group 31"/>
            <p:cNvGrpSpPr/>
            <p:nvPr/>
          </p:nvGrpSpPr>
          <p:grpSpPr>
            <a:xfrm>
              <a:off x="6553200" y="3352800"/>
              <a:ext cx="685800" cy="1676400"/>
              <a:chOff x="2971800" y="1828800"/>
              <a:chExt cx="457200" cy="1828800"/>
            </a:xfrm>
          </p:grpSpPr>
          <p:grpSp>
            <p:nvGrpSpPr>
              <p:cNvPr id="19" name="Group 13"/>
              <p:cNvGrpSpPr/>
              <p:nvPr/>
            </p:nvGrpSpPr>
            <p:grpSpPr>
              <a:xfrm>
                <a:off x="2971800" y="1828800"/>
                <a:ext cx="457200" cy="1828800"/>
                <a:chOff x="5562600" y="1600200"/>
                <a:chExt cx="838200" cy="1828800"/>
              </a:xfrm>
              <a:solidFill>
                <a:srgbClr val="C18243"/>
              </a:solidFill>
            </p:grpSpPr>
            <p:sp>
              <p:nvSpPr>
                <p:cNvPr id="23" name="Rectangle 22"/>
                <p:cNvSpPr/>
                <p:nvPr/>
              </p:nvSpPr>
              <p:spPr>
                <a:xfrm>
                  <a:off x="5562600" y="1600200"/>
                  <a:ext cx="838200" cy="1828800"/>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Straight Connector 23"/>
                <p:cNvCxnSpPr/>
                <p:nvPr/>
              </p:nvCxnSpPr>
              <p:spPr>
                <a:xfrm flipH="1">
                  <a:off x="5981700" y="1600200"/>
                  <a:ext cx="419100" cy="2286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5562600" y="1600200"/>
                  <a:ext cx="558800" cy="3048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20" name="Straight Connector 19"/>
              <p:cNvCxnSpPr/>
              <p:nvPr/>
            </p:nvCxnSpPr>
            <p:spPr>
              <a:xfrm flipH="1">
                <a:off x="2971800" y="3429000"/>
                <a:ext cx="228600" cy="2286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3124200" y="3352800"/>
                <a:ext cx="304800" cy="3048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Rectangle 21"/>
              <p:cNvSpPr/>
              <p:nvPr/>
            </p:nvSpPr>
            <p:spPr>
              <a:xfrm>
                <a:off x="3048001" y="1905000"/>
                <a:ext cx="304800" cy="1676400"/>
              </a:xfrm>
              <a:prstGeom prst="rect">
                <a:avLst/>
              </a:prstGeom>
              <a:solidFill>
                <a:srgbClr val="C18243"/>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 name="Group 39"/>
            <p:cNvGrpSpPr/>
            <p:nvPr/>
          </p:nvGrpSpPr>
          <p:grpSpPr>
            <a:xfrm>
              <a:off x="7315200" y="3352800"/>
              <a:ext cx="685800" cy="1676400"/>
              <a:chOff x="2971800" y="1828800"/>
              <a:chExt cx="457200" cy="1828800"/>
            </a:xfrm>
          </p:grpSpPr>
          <p:grpSp>
            <p:nvGrpSpPr>
              <p:cNvPr id="12" name="Group 13"/>
              <p:cNvGrpSpPr/>
              <p:nvPr/>
            </p:nvGrpSpPr>
            <p:grpSpPr>
              <a:xfrm>
                <a:off x="2971800" y="1828800"/>
                <a:ext cx="457200" cy="1828800"/>
                <a:chOff x="5562600" y="1600200"/>
                <a:chExt cx="838200" cy="1828800"/>
              </a:xfrm>
              <a:solidFill>
                <a:srgbClr val="C18243"/>
              </a:solidFill>
            </p:grpSpPr>
            <p:sp>
              <p:nvSpPr>
                <p:cNvPr id="16" name="Rectangle 15"/>
                <p:cNvSpPr/>
                <p:nvPr/>
              </p:nvSpPr>
              <p:spPr>
                <a:xfrm>
                  <a:off x="5562600" y="1600200"/>
                  <a:ext cx="838200" cy="1828800"/>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 name="Straight Connector 16"/>
                <p:cNvCxnSpPr/>
                <p:nvPr/>
              </p:nvCxnSpPr>
              <p:spPr>
                <a:xfrm flipH="1">
                  <a:off x="5981700" y="1600200"/>
                  <a:ext cx="419100" cy="2286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5562600" y="1600200"/>
                  <a:ext cx="558800" cy="3048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3" name="Straight Connector 12"/>
              <p:cNvCxnSpPr/>
              <p:nvPr/>
            </p:nvCxnSpPr>
            <p:spPr>
              <a:xfrm flipH="1">
                <a:off x="2971800" y="3429000"/>
                <a:ext cx="228600" cy="2286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3124200" y="3352800"/>
                <a:ext cx="304800" cy="3048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3048001" y="1905000"/>
                <a:ext cx="304800" cy="1676400"/>
              </a:xfrm>
              <a:prstGeom prst="rect">
                <a:avLst/>
              </a:prstGeom>
              <a:solidFill>
                <a:srgbClr val="C18243"/>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Oval 10"/>
            <p:cNvSpPr/>
            <p:nvPr/>
          </p:nvSpPr>
          <p:spPr>
            <a:xfrm>
              <a:off x="8153400" y="3429000"/>
              <a:ext cx="228600" cy="228600"/>
            </a:xfrm>
            <a:prstGeom prst="ellipse">
              <a:avLst/>
            </a:prstGeom>
            <a:solidFill>
              <a:srgbClr val="C1824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transition advClick="0"/>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9" presetClass="exit" presetSubtype="10" fill="hold" nodeType="clickEffect">
                                  <p:stCondLst>
                                    <p:cond delay="0"/>
                                  </p:stCondLst>
                                  <p:childTnLst>
                                    <p:anim calcmode="lin" valueType="num">
                                      <p:cBhvr>
                                        <p:cTn id="6" dur="3000"/>
                                        <p:tgtEl>
                                          <p:spTgt spid="5"/>
                                        </p:tgtEl>
                                        <p:attrNameLst>
                                          <p:attrName>ppt_h</p:attrName>
                                        </p:attrNameLst>
                                      </p:cBhvr>
                                      <p:tavLst>
                                        <p:tav tm="0">
                                          <p:val>
                                            <p:strVal val="ppt_h"/>
                                          </p:val>
                                        </p:tav>
                                        <p:tav tm="100000">
                                          <p:val>
                                            <p:strVal val="ppt_h"/>
                                          </p:val>
                                        </p:tav>
                                      </p:tavLst>
                                    </p:anim>
                                    <p:anim calcmode="lin" valueType="num">
                                      <p:cBhvr>
                                        <p:cTn id="7" dur="3000"/>
                                        <p:tgtEl>
                                          <p:spTgt spid="5"/>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set>
                                      <p:cBhvr>
                                        <p:cTn id="8" dur="1" fill="hold">
                                          <p:stCondLst>
                                            <p:cond delay="2999"/>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5"/>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Door"/>
          <p:cNvGrpSpPr/>
          <p:nvPr/>
        </p:nvGrpSpPr>
        <p:grpSpPr>
          <a:xfrm>
            <a:off x="6324600" y="1524000"/>
            <a:ext cx="2209800" cy="3733800"/>
            <a:chOff x="6324600" y="1447800"/>
            <a:chExt cx="2209800" cy="3733800"/>
          </a:xfrm>
        </p:grpSpPr>
        <p:sp>
          <p:nvSpPr>
            <p:cNvPr id="6" name="Cube 5"/>
            <p:cNvSpPr/>
            <p:nvPr/>
          </p:nvSpPr>
          <p:spPr>
            <a:xfrm>
              <a:off x="6324600" y="1447800"/>
              <a:ext cx="2209800" cy="3733800"/>
            </a:xfrm>
            <a:prstGeom prst="cube">
              <a:avLst>
                <a:gd name="adj" fmla="val 2832"/>
              </a:avLst>
            </a:prstGeom>
            <a:solidFill>
              <a:srgbClr val="9966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22"/>
            <p:cNvGrpSpPr/>
            <p:nvPr/>
          </p:nvGrpSpPr>
          <p:grpSpPr>
            <a:xfrm>
              <a:off x="6553200" y="1752600"/>
              <a:ext cx="685800" cy="1447800"/>
              <a:chOff x="2971800" y="1828800"/>
              <a:chExt cx="457200" cy="1828800"/>
            </a:xfrm>
          </p:grpSpPr>
          <p:grpSp>
            <p:nvGrpSpPr>
              <p:cNvPr id="33" name="Group 13"/>
              <p:cNvGrpSpPr/>
              <p:nvPr/>
            </p:nvGrpSpPr>
            <p:grpSpPr>
              <a:xfrm>
                <a:off x="2971800" y="1828800"/>
                <a:ext cx="457200" cy="1828800"/>
                <a:chOff x="5562600" y="1600200"/>
                <a:chExt cx="838200" cy="1828800"/>
              </a:xfrm>
              <a:solidFill>
                <a:srgbClr val="C18243"/>
              </a:solidFill>
            </p:grpSpPr>
            <p:sp>
              <p:nvSpPr>
                <p:cNvPr id="37" name="Rectangle 7"/>
                <p:cNvSpPr/>
                <p:nvPr/>
              </p:nvSpPr>
              <p:spPr>
                <a:xfrm>
                  <a:off x="5562600" y="1600200"/>
                  <a:ext cx="838200" cy="1828800"/>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8" name="Straight Connector 37"/>
                <p:cNvCxnSpPr/>
                <p:nvPr/>
              </p:nvCxnSpPr>
              <p:spPr>
                <a:xfrm flipH="1">
                  <a:off x="5981700" y="1600200"/>
                  <a:ext cx="419100" cy="2286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5562600" y="1600200"/>
                  <a:ext cx="558800" cy="3048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34" name="Straight Connector 33"/>
              <p:cNvCxnSpPr/>
              <p:nvPr/>
            </p:nvCxnSpPr>
            <p:spPr>
              <a:xfrm flipH="1">
                <a:off x="2971800" y="3429000"/>
                <a:ext cx="228600" cy="2286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3124200" y="3352800"/>
                <a:ext cx="304800" cy="3048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6" name="Rectangle 35"/>
              <p:cNvSpPr/>
              <p:nvPr/>
            </p:nvSpPr>
            <p:spPr>
              <a:xfrm>
                <a:off x="3048001" y="1905000"/>
                <a:ext cx="304800" cy="1676400"/>
              </a:xfrm>
              <a:prstGeom prst="rect">
                <a:avLst/>
              </a:prstGeom>
              <a:solidFill>
                <a:srgbClr val="C18243"/>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 name="Group 23"/>
            <p:cNvGrpSpPr/>
            <p:nvPr/>
          </p:nvGrpSpPr>
          <p:grpSpPr>
            <a:xfrm>
              <a:off x="7391400" y="1752600"/>
              <a:ext cx="609600" cy="1447800"/>
              <a:chOff x="2971800" y="1828800"/>
              <a:chExt cx="457200" cy="1828800"/>
            </a:xfrm>
          </p:grpSpPr>
          <p:grpSp>
            <p:nvGrpSpPr>
              <p:cNvPr id="26" name="Group 13"/>
              <p:cNvGrpSpPr/>
              <p:nvPr/>
            </p:nvGrpSpPr>
            <p:grpSpPr>
              <a:xfrm>
                <a:off x="2971800" y="1828800"/>
                <a:ext cx="457200" cy="1828800"/>
                <a:chOff x="5562600" y="1600200"/>
                <a:chExt cx="838200" cy="1828800"/>
              </a:xfrm>
              <a:solidFill>
                <a:srgbClr val="C18243"/>
              </a:solidFill>
            </p:grpSpPr>
            <p:sp>
              <p:nvSpPr>
                <p:cNvPr id="30" name="Rectangle 29"/>
                <p:cNvSpPr/>
                <p:nvPr/>
              </p:nvSpPr>
              <p:spPr>
                <a:xfrm>
                  <a:off x="5562600" y="1600200"/>
                  <a:ext cx="838200" cy="1828800"/>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1" name="Straight Connector 30"/>
                <p:cNvCxnSpPr/>
                <p:nvPr/>
              </p:nvCxnSpPr>
              <p:spPr>
                <a:xfrm flipH="1">
                  <a:off x="5981700" y="1600200"/>
                  <a:ext cx="419100" cy="2286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5562600" y="1600200"/>
                  <a:ext cx="558800" cy="3048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27" name="Straight Connector 26"/>
              <p:cNvCxnSpPr/>
              <p:nvPr/>
            </p:nvCxnSpPr>
            <p:spPr>
              <a:xfrm flipH="1">
                <a:off x="2971800" y="3429000"/>
                <a:ext cx="228600" cy="2286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3124200" y="3352800"/>
                <a:ext cx="304800" cy="3048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Rectangle 28"/>
              <p:cNvSpPr/>
              <p:nvPr/>
            </p:nvSpPr>
            <p:spPr>
              <a:xfrm>
                <a:off x="3048001" y="1905000"/>
                <a:ext cx="304800" cy="1676400"/>
              </a:xfrm>
              <a:prstGeom prst="rect">
                <a:avLst/>
              </a:prstGeom>
              <a:solidFill>
                <a:srgbClr val="C18243"/>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 name="Group 31"/>
            <p:cNvGrpSpPr/>
            <p:nvPr/>
          </p:nvGrpSpPr>
          <p:grpSpPr>
            <a:xfrm>
              <a:off x="6553200" y="3352800"/>
              <a:ext cx="685800" cy="1676400"/>
              <a:chOff x="2971800" y="1828800"/>
              <a:chExt cx="457200" cy="1828800"/>
            </a:xfrm>
          </p:grpSpPr>
          <p:grpSp>
            <p:nvGrpSpPr>
              <p:cNvPr id="19" name="Group 13"/>
              <p:cNvGrpSpPr/>
              <p:nvPr/>
            </p:nvGrpSpPr>
            <p:grpSpPr>
              <a:xfrm>
                <a:off x="2971800" y="1828800"/>
                <a:ext cx="457200" cy="1828800"/>
                <a:chOff x="5562600" y="1600200"/>
                <a:chExt cx="838200" cy="1828800"/>
              </a:xfrm>
              <a:solidFill>
                <a:srgbClr val="C18243"/>
              </a:solidFill>
            </p:grpSpPr>
            <p:sp>
              <p:nvSpPr>
                <p:cNvPr id="23" name="Rectangle 22"/>
                <p:cNvSpPr/>
                <p:nvPr/>
              </p:nvSpPr>
              <p:spPr>
                <a:xfrm>
                  <a:off x="5562600" y="1600200"/>
                  <a:ext cx="838200" cy="1828800"/>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Straight Connector 23"/>
                <p:cNvCxnSpPr/>
                <p:nvPr/>
              </p:nvCxnSpPr>
              <p:spPr>
                <a:xfrm flipH="1">
                  <a:off x="5981700" y="1600200"/>
                  <a:ext cx="419100" cy="2286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5562600" y="1600200"/>
                  <a:ext cx="558800" cy="3048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20" name="Straight Connector 19"/>
              <p:cNvCxnSpPr/>
              <p:nvPr/>
            </p:nvCxnSpPr>
            <p:spPr>
              <a:xfrm flipH="1">
                <a:off x="2971800" y="3429000"/>
                <a:ext cx="228600" cy="2286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3124200" y="3352800"/>
                <a:ext cx="304800" cy="3048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Rectangle 21"/>
              <p:cNvSpPr/>
              <p:nvPr/>
            </p:nvSpPr>
            <p:spPr>
              <a:xfrm>
                <a:off x="3048001" y="1905000"/>
                <a:ext cx="304800" cy="1676400"/>
              </a:xfrm>
              <a:prstGeom prst="rect">
                <a:avLst/>
              </a:prstGeom>
              <a:solidFill>
                <a:srgbClr val="C18243"/>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 name="Group 39"/>
            <p:cNvGrpSpPr/>
            <p:nvPr/>
          </p:nvGrpSpPr>
          <p:grpSpPr>
            <a:xfrm>
              <a:off x="7315200" y="3352800"/>
              <a:ext cx="685800" cy="1676400"/>
              <a:chOff x="2971800" y="1828800"/>
              <a:chExt cx="457200" cy="1828800"/>
            </a:xfrm>
          </p:grpSpPr>
          <p:grpSp>
            <p:nvGrpSpPr>
              <p:cNvPr id="12" name="Group 13"/>
              <p:cNvGrpSpPr/>
              <p:nvPr/>
            </p:nvGrpSpPr>
            <p:grpSpPr>
              <a:xfrm>
                <a:off x="2971800" y="1828800"/>
                <a:ext cx="457200" cy="1828800"/>
                <a:chOff x="5562600" y="1600200"/>
                <a:chExt cx="838200" cy="1828800"/>
              </a:xfrm>
              <a:solidFill>
                <a:srgbClr val="C18243"/>
              </a:solidFill>
            </p:grpSpPr>
            <p:sp>
              <p:nvSpPr>
                <p:cNvPr id="16" name="Rectangle 15"/>
                <p:cNvSpPr/>
                <p:nvPr/>
              </p:nvSpPr>
              <p:spPr>
                <a:xfrm>
                  <a:off x="5562600" y="1600200"/>
                  <a:ext cx="838200" cy="1828800"/>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 name="Straight Connector 16"/>
                <p:cNvCxnSpPr/>
                <p:nvPr/>
              </p:nvCxnSpPr>
              <p:spPr>
                <a:xfrm flipH="1">
                  <a:off x="5981700" y="1600200"/>
                  <a:ext cx="419100" cy="2286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5562600" y="1600200"/>
                  <a:ext cx="558800" cy="3048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3" name="Straight Connector 12"/>
              <p:cNvCxnSpPr/>
              <p:nvPr/>
            </p:nvCxnSpPr>
            <p:spPr>
              <a:xfrm flipH="1">
                <a:off x="2971800" y="3429000"/>
                <a:ext cx="228600" cy="2286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3124200" y="3352800"/>
                <a:ext cx="304800" cy="3048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3048001" y="1905000"/>
                <a:ext cx="304800" cy="1676400"/>
              </a:xfrm>
              <a:prstGeom prst="rect">
                <a:avLst/>
              </a:prstGeom>
              <a:solidFill>
                <a:srgbClr val="C18243"/>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Oval 10"/>
            <p:cNvSpPr/>
            <p:nvPr/>
          </p:nvSpPr>
          <p:spPr>
            <a:xfrm>
              <a:off x="8153400" y="3429000"/>
              <a:ext cx="228600" cy="228600"/>
            </a:xfrm>
            <a:prstGeom prst="ellipse">
              <a:avLst/>
            </a:prstGeom>
            <a:solidFill>
              <a:srgbClr val="C1824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transition advClick="0"/>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9" presetClass="exit" presetSubtype="10" fill="hold" nodeType="clickEffect">
                                  <p:stCondLst>
                                    <p:cond delay="0"/>
                                  </p:stCondLst>
                                  <p:childTnLst>
                                    <p:anim calcmode="lin" valueType="num">
                                      <p:cBhvr>
                                        <p:cTn id="6" dur="3000"/>
                                        <p:tgtEl>
                                          <p:spTgt spid="5"/>
                                        </p:tgtEl>
                                        <p:attrNameLst>
                                          <p:attrName>ppt_h</p:attrName>
                                        </p:attrNameLst>
                                      </p:cBhvr>
                                      <p:tavLst>
                                        <p:tav tm="0">
                                          <p:val>
                                            <p:strVal val="ppt_h"/>
                                          </p:val>
                                        </p:tav>
                                        <p:tav tm="100000">
                                          <p:val>
                                            <p:strVal val="ppt_h"/>
                                          </p:val>
                                        </p:tav>
                                      </p:tavLst>
                                    </p:anim>
                                    <p:anim calcmode="lin" valueType="num">
                                      <p:cBhvr>
                                        <p:cTn id="7" dur="3000"/>
                                        <p:tgtEl>
                                          <p:spTgt spid="5"/>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set>
                                      <p:cBhvr>
                                        <p:cTn id="8" dur="1" fill="hold">
                                          <p:stCondLst>
                                            <p:cond delay="2999"/>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5"/>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Door"/>
          <p:cNvGrpSpPr/>
          <p:nvPr/>
        </p:nvGrpSpPr>
        <p:grpSpPr>
          <a:xfrm>
            <a:off x="6324600" y="1524000"/>
            <a:ext cx="2209800" cy="3733800"/>
            <a:chOff x="6324600" y="1447800"/>
            <a:chExt cx="2209800" cy="3733800"/>
          </a:xfrm>
        </p:grpSpPr>
        <p:sp>
          <p:nvSpPr>
            <p:cNvPr id="6" name="Cube 5"/>
            <p:cNvSpPr/>
            <p:nvPr/>
          </p:nvSpPr>
          <p:spPr>
            <a:xfrm>
              <a:off x="6324600" y="1447800"/>
              <a:ext cx="2209800" cy="3733800"/>
            </a:xfrm>
            <a:prstGeom prst="cube">
              <a:avLst>
                <a:gd name="adj" fmla="val 2832"/>
              </a:avLst>
            </a:prstGeom>
            <a:solidFill>
              <a:srgbClr val="9966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22"/>
            <p:cNvGrpSpPr/>
            <p:nvPr/>
          </p:nvGrpSpPr>
          <p:grpSpPr>
            <a:xfrm>
              <a:off x="6553200" y="1752600"/>
              <a:ext cx="685800" cy="1447800"/>
              <a:chOff x="2971800" y="1828800"/>
              <a:chExt cx="457200" cy="1828800"/>
            </a:xfrm>
          </p:grpSpPr>
          <p:grpSp>
            <p:nvGrpSpPr>
              <p:cNvPr id="33" name="Group 13"/>
              <p:cNvGrpSpPr/>
              <p:nvPr/>
            </p:nvGrpSpPr>
            <p:grpSpPr>
              <a:xfrm>
                <a:off x="2971800" y="1828800"/>
                <a:ext cx="457200" cy="1828800"/>
                <a:chOff x="5562600" y="1600200"/>
                <a:chExt cx="838200" cy="1828800"/>
              </a:xfrm>
              <a:solidFill>
                <a:srgbClr val="C18243"/>
              </a:solidFill>
            </p:grpSpPr>
            <p:sp>
              <p:nvSpPr>
                <p:cNvPr id="37" name="Rectangle 7"/>
                <p:cNvSpPr/>
                <p:nvPr/>
              </p:nvSpPr>
              <p:spPr>
                <a:xfrm>
                  <a:off x="5562600" y="1600200"/>
                  <a:ext cx="838200" cy="1828800"/>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8" name="Straight Connector 37"/>
                <p:cNvCxnSpPr/>
                <p:nvPr/>
              </p:nvCxnSpPr>
              <p:spPr>
                <a:xfrm flipH="1">
                  <a:off x="5981700" y="1600200"/>
                  <a:ext cx="419100" cy="2286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5562600" y="1600200"/>
                  <a:ext cx="558800" cy="3048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34" name="Straight Connector 33"/>
              <p:cNvCxnSpPr/>
              <p:nvPr/>
            </p:nvCxnSpPr>
            <p:spPr>
              <a:xfrm flipH="1">
                <a:off x="2971800" y="3429000"/>
                <a:ext cx="228600" cy="2286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3124200" y="3352800"/>
                <a:ext cx="304800" cy="3048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6" name="Rectangle 35"/>
              <p:cNvSpPr/>
              <p:nvPr/>
            </p:nvSpPr>
            <p:spPr>
              <a:xfrm>
                <a:off x="3048001" y="1905000"/>
                <a:ext cx="304800" cy="1676400"/>
              </a:xfrm>
              <a:prstGeom prst="rect">
                <a:avLst/>
              </a:prstGeom>
              <a:solidFill>
                <a:srgbClr val="C18243"/>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 name="Group 23"/>
            <p:cNvGrpSpPr/>
            <p:nvPr/>
          </p:nvGrpSpPr>
          <p:grpSpPr>
            <a:xfrm>
              <a:off x="7391400" y="1752600"/>
              <a:ext cx="609600" cy="1447800"/>
              <a:chOff x="2971800" y="1828800"/>
              <a:chExt cx="457200" cy="1828800"/>
            </a:xfrm>
          </p:grpSpPr>
          <p:grpSp>
            <p:nvGrpSpPr>
              <p:cNvPr id="26" name="Group 13"/>
              <p:cNvGrpSpPr/>
              <p:nvPr/>
            </p:nvGrpSpPr>
            <p:grpSpPr>
              <a:xfrm>
                <a:off x="2971800" y="1828800"/>
                <a:ext cx="457200" cy="1828800"/>
                <a:chOff x="5562600" y="1600200"/>
                <a:chExt cx="838200" cy="1828800"/>
              </a:xfrm>
              <a:solidFill>
                <a:srgbClr val="C18243"/>
              </a:solidFill>
            </p:grpSpPr>
            <p:sp>
              <p:nvSpPr>
                <p:cNvPr id="30" name="Rectangle 29"/>
                <p:cNvSpPr/>
                <p:nvPr/>
              </p:nvSpPr>
              <p:spPr>
                <a:xfrm>
                  <a:off x="5562600" y="1600200"/>
                  <a:ext cx="838200" cy="1828800"/>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1" name="Straight Connector 30"/>
                <p:cNvCxnSpPr/>
                <p:nvPr/>
              </p:nvCxnSpPr>
              <p:spPr>
                <a:xfrm flipH="1">
                  <a:off x="5981700" y="1600200"/>
                  <a:ext cx="419100" cy="2286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5562600" y="1600200"/>
                  <a:ext cx="558800" cy="3048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27" name="Straight Connector 26"/>
              <p:cNvCxnSpPr/>
              <p:nvPr/>
            </p:nvCxnSpPr>
            <p:spPr>
              <a:xfrm flipH="1">
                <a:off x="2971800" y="3429000"/>
                <a:ext cx="228600" cy="2286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3124200" y="3352800"/>
                <a:ext cx="304800" cy="3048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Rectangle 28"/>
              <p:cNvSpPr/>
              <p:nvPr/>
            </p:nvSpPr>
            <p:spPr>
              <a:xfrm>
                <a:off x="3048001" y="1905000"/>
                <a:ext cx="304800" cy="1676400"/>
              </a:xfrm>
              <a:prstGeom prst="rect">
                <a:avLst/>
              </a:prstGeom>
              <a:solidFill>
                <a:srgbClr val="C18243"/>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 name="Group 31"/>
            <p:cNvGrpSpPr/>
            <p:nvPr/>
          </p:nvGrpSpPr>
          <p:grpSpPr>
            <a:xfrm>
              <a:off x="6553200" y="3352800"/>
              <a:ext cx="685800" cy="1676400"/>
              <a:chOff x="2971800" y="1828800"/>
              <a:chExt cx="457200" cy="1828800"/>
            </a:xfrm>
          </p:grpSpPr>
          <p:grpSp>
            <p:nvGrpSpPr>
              <p:cNvPr id="19" name="Group 13"/>
              <p:cNvGrpSpPr/>
              <p:nvPr/>
            </p:nvGrpSpPr>
            <p:grpSpPr>
              <a:xfrm>
                <a:off x="2971800" y="1828800"/>
                <a:ext cx="457200" cy="1828800"/>
                <a:chOff x="5562600" y="1600200"/>
                <a:chExt cx="838200" cy="1828800"/>
              </a:xfrm>
              <a:solidFill>
                <a:srgbClr val="C18243"/>
              </a:solidFill>
            </p:grpSpPr>
            <p:sp>
              <p:nvSpPr>
                <p:cNvPr id="23" name="Rectangle 22"/>
                <p:cNvSpPr/>
                <p:nvPr/>
              </p:nvSpPr>
              <p:spPr>
                <a:xfrm>
                  <a:off x="5562600" y="1600200"/>
                  <a:ext cx="838200" cy="1828800"/>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Straight Connector 23"/>
                <p:cNvCxnSpPr/>
                <p:nvPr/>
              </p:nvCxnSpPr>
              <p:spPr>
                <a:xfrm flipH="1">
                  <a:off x="5981700" y="1600200"/>
                  <a:ext cx="419100" cy="2286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5562600" y="1600200"/>
                  <a:ext cx="558800" cy="3048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20" name="Straight Connector 19"/>
              <p:cNvCxnSpPr/>
              <p:nvPr/>
            </p:nvCxnSpPr>
            <p:spPr>
              <a:xfrm flipH="1">
                <a:off x="2971800" y="3429000"/>
                <a:ext cx="228600" cy="2286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3124200" y="3352800"/>
                <a:ext cx="304800" cy="3048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Rectangle 21"/>
              <p:cNvSpPr/>
              <p:nvPr/>
            </p:nvSpPr>
            <p:spPr>
              <a:xfrm>
                <a:off x="3048001" y="1905000"/>
                <a:ext cx="304800" cy="1676400"/>
              </a:xfrm>
              <a:prstGeom prst="rect">
                <a:avLst/>
              </a:prstGeom>
              <a:solidFill>
                <a:srgbClr val="C18243"/>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 name="Group 39"/>
            <p:cNvGrpSpPr/>
            <p:nvPr/>
          </p:nvGrpSpPr>
          <p:grpSpPr>
            <a:xfrm>
              <a:off x="7315200" y="3352800"/>
              <a:ext cx="685800" cy="1676400"/>
              <a:chOff x="2971800" y="1828800"/>
              <a:chExt cx="457200" cy="1828800"/>
            </a:xfrm>
          </p:grpSpPr>
          <p:grpSp>
            <p:nvGrpSpPr>
              <p:cNvPr id="12" name="Group 13"/>
              <p:cNvGrpSpPr/>
              <p:nvPr/>
            </p:nvGrpSpPr>
            <p:grpSpPr>
              <a:xfrm>
                <a:off x="2971800" y="1828800"/>
                <a:ext cx="457200" cy="1828800"/>
                <a:chOff x="5562600" y="1600200"/>
                <a:chExt cx="838200" cy="1828800"/>
              </a:xfrm>
              <a:solidFill>
                <a:srgbClr val="C18243"/>
              </a:solidFill>
            </p:grpSpPr>
            <p:sp>
              <p:nvSpPr>
                <p:cNvPr id="16" name="Rectangle 15"/>
                <p:cNvSpPr/>
                <p:nvPr/>
              </p:nvSpPr>
              <p:spPr>
                <a:xfrm>
                  <a:off x="5562600" y="1600200"/>
                  <a:ext cx="838200" cy="1828800"/>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 name="Straight Connector 16"/>
                <p:cNvCxnSpPr/>
                <p:nvPr/>
              </p:nvCxnSpPr>
              <p:spPr>
                <a:xfrm flipH="1">
                  <a:off x="5981700" y="1600200"/>
                  <a:ext cx="419100" cy="2286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5562600" y="1600200"/>
                  <a:ext cx="558800" cy="3048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3" name="Straight Connector 12"/>
              <p:cNvCxnSpPr/>
              <p:nvPr/>
            </p:nvCxnSpPr>
            <p:spPr>
              <a:xfrm flipH="1">
                <a:off x="2971800" y="3429000"/>
                <a:ext cx="228600" cy="2286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3124200" y="3352800"/>
                <a:ext cx="304800" cy="3048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3048001" y="1905000"/>
                <a:ext cx="304800" cy="1676400"/>
              </a:xfrm>
              <a:prstGeom prst="rect">
                <a:avLst/>
              </a:prstGeom>
              <a:solidFill>
                <a:srgbClr val="C18243"/>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Oval 10"/>
            <p:cNvSpPr/>
            <p:nvPr/>
          </p:nvSpPr>
          <p:spPr>
            <a:xfrm>
              <a:off x="8153400" y="3429000"/>
              <a:ext cx="228600" cy="228600"/>
            </a:xfrm>
            <a:prstGeom prst="ellipse">
              <a:avLst/>
            </a:prstGeom>
            <a:solidFill>
              <a:srgbClr val="C1824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transition advClick="0"/>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9" presetClass="exit" presetSubtype="10" fill="hold" nodeType="clickEffect">
                                  <p:stCondLst>
                                    <p:cond delay="0"/>
                                  </p:stCondLst>
                                  <p:childTnLst>
                                    <p:anim calcmode="lin" valueType="num">
                                      <p:cBhvr>
                                        <p:cTn id="6" dur="3000"/>
                                        <p:tgtEl>
                                          <p:spTgt spid="5"/>
                                        </p:tgtEl>
                                        <p:attrNameLst>
                                          <p:attrName>ppt_h</p:attrName>
                                        </p:attrNameLst>
                                      </p:cBhvr>
                                      <p:tavLst>
                                        <p:tav tm="0">
                                          <p:val>
                                            <p:strVal val="ppt_h"/>
                                          </p:val>
                                        </p:tav>
                                        <p:tav tm="100000">
                                          <p:val>
                                            <p:strVal val="ppt_h"/>
                                          </p:val>
                                        </p:tav>
                                      </p:tavLst>
                                    </p:anim>
                                    <p:anim calcmode="lin" valueType="num">
                                      <p:cBhvr>
                                        <p:cTn id="7" dur="3000"/>
                                        <p:tgtEl>
                                          <p:spTgt spid="5"/>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set>
                                      <p:cBhvr>
                                        <p:cTn id="8" dur="1" fill="hold">
                                          <p:stCondLst>
                                            <p:cond delay="2999"/>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5"/>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Door"/>
          <p:cNvGrpSpPr/>
          <p:nvPr/>
        </p:nvGrpSpPr>
        <p:grpSpPr>
          <a:xfrm>
            <a:off x="6324600" y="1524000"/>
            <a:ext cx="2209800" cy="3733800"/>
            <a:chOff x="6324600" y="1447800"/>
            <a:chExt cx="2209800" cy="3733800"/>
          </a:xfrm>
        </p:grpSpPr>
        <p:sp>
          <p:nvSpPr>
            <p:cNvPr id="6" name="Cube 5"/>
            <p:cNvSpPr/>
            <p:nvPr/>
          </p:nvSpPr>
          <p:spPr>
            <a:xfrm>
              <a:off x="6324600" y="1447800"/>
              <a:ext cx="2209800" cy="3733800"/>
            </a:xfrm>
            <a:prstGeom prst="cube">
              <a:avLst>
                <a:gd name="adj" fmla="val 2832"/>
              </a:avLst>
            </a:prstGeom>
            <a:solidFill>
              <a:srgbClr val="9966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22"/>
            <p:cNvGrpSpPr/>
            <p:nvPr/>
          </p:nvGrpSpPr>
          <p:grpSpPr>
            <a:xfrm>
              <a:off x="6553200" y="1752600"/>
              <a:ext cx="685800" cy="1447800"/>
              <a:chOff x="2971800" y="1828800"/>
              <a:chExt cx="457200" cy="1828800"/>
            </a:xfrm>
          </p:grpSpPr>
          <p:grpSp>
            <p:nvGrpSpPr>
              <p:cNvPr id="33" name="Group 13"/>
              <p:cNvGrpSpPr/>
              <p:nvPr/>
            </p:nvGrpSpPr>
            <p:grpSpPr>
              <a:xfrm>
                <a:off x="2971800" y="1828800"/>
                <a:ext cx="457200" cy="1828800"/>
                <a:chOff x="5562600" y="1600200"/>
                <a:chExt cx="838200" cy="1828800"/>
              </a:xfrm>
              <a:solidFill>
                <a:srgbClr val="C18243"/>
              </a:solidFill>
            </p:grpSpPr>
            <p:sp>
              <p:nvSpPr>
                <p:cNvPr id="37" name="Rectangle 7"/>
                <p:cNvSpPr/>
                <p:nvPr/>
              </p:nvSpPr>
              <p:spPr>
                <a:xfrm>
                  <a:off x="5562600" y="1600200"/>
                  <a:ext cx="838200" cy="1828800"/>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8" name="Straight Connector 37"/>
                <p:cNvCxnSpPr/>
                <p:nvPr/>
              </p:nvCxnSpPr>
              <p:spPr>
                <a:xfrm flipH="1">
                  <a:off x="5981700" y="1600200"/>
                  <a:ext cx="419100" cy="2286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5562600" y="1600200"/>
                  <a:ext cx="558800" cy="3048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34" name="Straight Connector 33"/>
              <p:cNvCxnSpPr/>
              <p:nvPr/>
            </p:nvCxnSpPr>
            <p:spPr>
              <a:xfrm flipH="1">
                <a:off x="2971800" y="3429000"/>
                <a:ext cx="228600" cy="2286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3124200" y="3352800"/>
                <a:ext cx="304800" cy="3048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6" name="Rectangle 35"/>
              <p:cNvSpPr/>
              <p:nvPr/>
            </p:nvSpPr>
            <p:spPr>
              <a:xfrm>
                <a:off x="3048001" y="1905000"/>
                <a:ext cx="304800" cy="1676400"/>
              </a:xfrm>
              <a:prstGeom prst="rect">
                <a:avLst/>
              </a:prstGeom>
              <a:solidFill>
                <a:srgbClr val="C18243"/>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 name="Group 23"/>
            <p:cNvGrpSpPr/>
            <p:nvPr/>
          </p:nvGrpSpPr>
          <p:grpSpPr>
            <a:xfrm>
              <a:off x="7391400" y="1752600"/>
              <a:ext cx="609600" cy="1447800"/>
              <a:chOff x="2971800" y="1828800"/>
              <a:chExt cx="457200" cy="1828800"/>
            </a:xfrm>
          </p:grpSpPr>
          <p:grpSp>
            <p:nvGrpSpPr>
              <p:cNvPr id="26" name="Group 13"/>
              <p:cNvGrpSpPr/>
              <p:nvPr/>
            </p:nvGrpSpPr>
            <p:grpSpPr>
              <a:xfrm>
                <a:off x="2971800" y="1828800"/>
                <a:ext cx="457200" cy="1828800"/>
                <a:chOff x="5562600" y="1600200"/>
                <a:chExt cx="838200" cy="1828800"/>
              </a:xfrm>
              <a:solidFill>
                <a:srgbClr val="C18243"/>
              </a:solidFill>
            </p:grpSpPr>
            <p:sp>
              <p:nvSpPr>
                <p:cNvPr id="30" name="Rectangle 29"/>
                <p:cNvSpPr/>
                <p:nvPr/>
              </p:nvSpPr>
              <p:spPr>
                <a:xfrm>
                  <a:off x="5562600" y="1600200"/>
                  <a:ext cx="838200" cy="1828800"/>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1" name="Straight Connector 30"/>
                <p:cNvCxnSpPr/>
                <p:nvPr/>
              </p:nvCxnSpPr>
              <p:spPr>
                <a:xfrm flipH="1">
                  <a:off x="5981700" y="1600200"/>
                  <a:ext cx="419100" cy="2286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5562600" y="1600200"/>
                  <a:ext cx="558800" cy="3048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27" name="Straight Connector 26"/>
              <p:cNvCxnSpPr/>
              <p:nvPr/>
            </p:nvCxnSpPr>
            <p:spPr>
              <a:xfrm flipH="1">
                <a:off x="2971800" y="3429000"/>
                <a:ext cx="228600" cy="2286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3124200" y="3352800"/>
                <a:ext cx="304800" cy="3048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Rectangle 28"/>
              <p:cNvSpPr/>
              <p:nvPr/>
            </p:nvSpPr>
            <p:spPr>
              <a:xfrm>
                <a:off x="3048001" y="1905000"/>
                <a:ext cx="304800" cy="1676400"/>
              </a:xfrm>
              <a:prstGeom prst="rect">
                <a:avLst/>
              </a:prstGeom>
              <a:solidFill>
                <a:srgbClr val="C18243"/>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 name="Group 31"/>
            <p:cNvGrpSpPr/>
            <p:nvPr/>
          </p:nvGrpSpPr>
          <p:grpSpPr>
            <a:xfrm>
              <a:off x="6553200" y="3352800"/>
              <a:ext cx="685800" cy="1676400"/>
              <a:chOff x="2971800" y="1828800"/>
              <a:chExt cx="457200" cy="1828800"/>
            </a:xfrm>
          </p:grpSpPr>
          <p:grpSp>
            <p:nvGrpSpPr>
              <p:cNvPr id="19" name="Group 13"/>
              <p:cNvGrpSpPr/>
              <p:nvPr/>
            </p:nvGrpSpPr>
            <p:grpSpPr>
              <a:xfrm>
                <a:off x="2971800" y="1828800"/>
                <a:ext cx="457200" cy="1828800"/>
                <a:chOff x="5562600" y="1600200"/>
                <a:chExt cx="838200" cy="1828800"/>
              </a:xfrm>
              <a:solidFill>
                <a:srgbClr val="C18243"/>
              </a:solidFill>
            </p:grpSpPr>
            <p:sp>
              <p:nvSpPr>
                <p:cNvPr id="23" name="Rectangle 22"/>
                <p:cNvSpPr/>
                <p:nvPr/>
              </p:nvSpPr>
              <p:spPr>
                <a:xfrm>
                  <a:off x="5562600" y="1600200"/>
                  <a:ext cx="838200" cy="1828800"/>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Straight Connector 23"/>
                <p:cNvCxnSpPr/>
                <p:nvPr/>
              </p:nvCxnSpPr>
              <p:spPr>
                <a:xfrm flipH="1">
                  <a:off x="5981700" y="1600200"/>
                  <a:ext cx="419100" cy="2286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5562600" y="1600200"/>
                  <a:ext cx="558800" cy="3048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20" name="Straight Connector 19"/>
              <p:cNvCxnSpPr/>
              <p:nvPr/>
            </p:nvCxnSpPr>
            <p:spPr>
              <a:xfrm flipH="1">
                <a:off x="2971800" y="3429000"/>
                <a:ext cx="228600" cy="2286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3124200" y="3352800"/>
                <a:ext cx="304800" cy="3048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Rectangle 21"/>
              <p:cNvSpPr/>
              <p:nvPr/>
            </p:nvSpPr>
            <p:spPr>
              <a:xfrm>
                <a:off x="3048001" y="1905000"/>
                <a:ext cx="304800" cy="1676400"/>
              </a:xfrm>
              <a:prstGeom prst="rect">
                <a:avLst/>
              </a:prstGeom>
              <a:solidFill>
                <a:srgbClr val="C18243"/>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 name="Group 39"/>
            <p:cNvGrpSpPr/>
            <p:nvPr/>
          </p:nvGrpSpPr>
          <p:grpSpPr>
            <a:xfrm>
              <a:off x="7315200" y="3352800"/>
              <a:ext cx="685800" cy="1676400"/>
              <a:chOff x="2971800" y="1828800"/>
              <a:chExt cx="457200" cy="1828800"/>
            </a:xfrm>
          </p:grpSpPr>
          <p:grpSp>
            <p:nvGrpSpPr>
              <p:cNvPr id="12" name="Group 13"/>
              <p:cNvGrpSpPr/>
              <p:nvPr/>
            </p:nvGrpSpPr>
            <p:grpSpPr>
              <a:xfrm>
                <a:off x="2971800" y="1828800"/>
                <a:ext cx="457200" cy="1828800"/>
                <a:chOff x="5562600" y="1600200"/>
                <a:chExt cx="838200" cy="1828800"/>
              </a:xfrm>
              <a:solidFill>
                <a:srgbClr val="C18243"/>
              </a:solidFill>
            </p:grpSpPr>
            <p:sp>
              <p:nvSpPr>
                <p:cNvPr id="16" name="Rectangle 15"/>
                <p:cNvSpPr/>
                <p:nvPr/>
              </p:nvSpPr>
              <p:spPr>
                <a:xfrm>
                  <a:off x="5562600" y="1600200"/>
                  <a:ext cx="838200" cy="1828800"/>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 name="Straight Connector 16"/>
                <p:cNvCxnSpPr/>
                <p:nvPr/>
              </p:nvCxnSpPr>
              <p:spPr>
                <a:xfrm flipH="1">
                  <a:off x="5981700" y="1600200"/>
                  <a:ext cx="419100" cy="2286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5562600" y="1600200"/>
                  <a:ext cx="558800" cy="3048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3" name="Straight Connector 12"/>
              <p:cNvCxnSpPr/>
              <p:nvPr/>
            </p:nvCxnSpPr>
            <p:spPr>
              <a:xfrm flipH="1">
                <a:off x="2971800" y="3429000"/>
                <a:ext cx="228600" cy="2286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3124200" y="3352800"/>
                <a:ext cx="304800" cy="3048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3048001" y="1905000"/>
                <a:ext cx="304800" cy="1676400"/>
              </a:xfrm>
              <a:prstGeom prst="rect">
                <a:avLst/>
              </a:prstGeom>
              <a:solidFill>
                <a:srgbClr val="C18243"/>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Oval 10"/>
            <p:cNvSpPr/>
            <p:nvPr/>
          </p:nvSpPr>
          <p:spPr>
            <a:xfrm>
              <a:off x="8153400" y="3429000"/>
              <a:ext cx="228600" cy="228600"/>
            </a:xfrm>
            <a:prstGeom prst="ellipse">
              <a:avLst/>
            </a:prstGeom>
            <a:solidFill>
              <a:srgbClr val="C1824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transition advClick="0"/>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9" presetClass="exit" presetSubtype="10" fill="hold" nodeType="clickEffect">
                                  <p:stCondLst>
                                    <p:cond delay="0"/>
                                  </p:stCondLst>
                                  <p:childTnLst>
                                    <p:anim calcmode="lin" valueType="num">
                                      <p:cBhvr>
                                        <p:cTn id="6" dur="3000"/>
                                        <p:tgtEl>
                                          <p:spTgt spid="5"/>
                                        </p:tgtEl>
                                        <p:attrNameLst>
                                          <p:attrName>ppt_h</p:attrName>
                                        </p:attrNameLst>
                                      </p:cBhvr>
                                      <p:tavLst>
                                        <p:tav tm="0">
                                          <p:val>
                                            <p:strVal val="ppt_h"/>
                                          </p:val>
                                        </p:tav>
                                        <p:tav tm="100000">
                                          <p:val>
                                            <p:strVal val="ppt_h"/>
                                          </p:val>
                                        </p:tav>
                                      </p:tavLst>
                                    </p:anim>
                                    <p:anim calcmode="lin" valueType="num">
                                      <p:cBhvr>
                                        <p:cTn id="7" dur="3000"/>
                                        <p:tgtEl>
                                          <p:spTgt spid="5"/>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set>
                                      <p:cBhvr>
                                        <p:cTn id="8" dur="1" fill="hold">
                                          <p:stCondLst>
                                            <p:cond delay="2999"/>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5"/>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Door"/>
          <p:cNvGrpSpPr/>
          <p:nvPr/>
        </p:nvGrpSpPr>
        <p:grpSpPr>
          <a:xfrm>
            <a:off x="6324600" y="1524000"/>
            <a:ext cx="2209800" cy="3733800"/>
            <a:chOff x="6324600" y="1447800"/>
            <a:chExt cx="2209800" cy="3733800"/>
          </a:xfrm>
        </p:grpSpPr>
        <p:sp>
          <p:nvSpPr>
            <p:cNvPr id="6" name="Cube 5"/>
            <p:cNvSpPr/>
            <p:nvPr/>
          </p:nvSpPr>
          <p:spPr>
            <a:xfrm>
              <a:off x="6324600" y="1447800"/>
              <a:ext cx="2209800" cy="3733800"/>
            </a:xfrm>
            <a:prstGeom prst="cube">
              <a:avLst>
                <a:gd name="adj" fmla="val 2832"/>
              </a:avLst>
            </a:prstGeom>
            <a:solidFill>
              <a:srgbClr val="9966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22"/>
            <p:cNvGrpSpPr/>
            <p:nvPr/>
          </p:nvGrpSpPr>
          <p:grpSpPr>
            <a:xfrm>
              <a:off x="6553200" y="1752600"/>
              <a:ext cx="685800" cy="1447800"/>
              <a:chOff x="2971800" y="1828800"/>
              <a:chExt cx="457200" cy="1828800"/>
            </a:xfrm>
          </p:grpSpPr>
          <p:grpSp>
            <p:nvGrpSpPr>
              <p:cNvPr id="33" name="Group 13"/>
              <p:cNvGrpSpPr/>
              <p:nvPr/>
            </p:nvGrpSpPr>
            <p:grpSpPr>
              <a:xfrm>
                <a:off x="2971800" y="1828800"/>
                <a:ext cx="457200" cy="1828800"/>
                <a:chOff x="5562600" y="1600200"/>
                <a:chExt cx="838200" cy="1828800"/>
              </a:xfrm>
              <a:solidFill>
                <a:srgbClr val="C18243"/>
              </a:solidFill>
            </p:grpSpPr>
            <p:sp>
              <p:nvSpPr>
                <p:cNvPr id="37" name="Rectangle 7"/>
                <p:cNvSpPr/>
                <p:nvPr/>
              </p:nvSpPr>
              <p:spPr>
                <a:xfrm>
                  <a:off x="5562600" y="1600200"/>
                  <a:ext cx="838200" cy="1828800"/>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8" name="Straight Connector 37"/>
                <p:cNvCxnSpPr/>
                <p:nvPr/>
              </p:nvCxnSpPr>
              <p:spPr>
                <a:xfrm flipH="1">
                  <a:off x="5981700" y="1600200"/>
                  <a:ext cx="419100" cy="2286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5562600" y="1600200"/>
                  <a:ext cx="558800" cy="3048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34" name="Straight Connector 33"/>
              <p:cNvCxnSpPr/>
              <p:nvPr/>
            </p:nvCxnSpPr>
            <p:spPr>
              <a:xfrm flipH="1">
                <a:off x="2971800" y="3429000"/>
                <a:ext cx="228600" cy="2286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3124200" y="3352800"/>
                <a:ext cx="304800" cy="3048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6" name="Rectangle 35"/>
              <p:cNvSpPr/>
              <p:nvPr/>
            </p:nvSpPr>
            <p:spPr>
              <a:xfrm>
                <a:off x="3048001" y="1905000"/>
                <a:ext cx="304800" cy="1676400"/>
              </a:xfrm>
              <a:prstGeom prst="rect">
                <a:avLst/>
              </a:prstGeom>
              <a:solidFill>
                <a:srgbClr val="C18243"/>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 name="Group 23"/>
            <p:cNvGrpSpPr/>
            <p:nvPr/>
          </p:nvGrpSpPr>
          <p:grpSpPr>
            <a:xfrm>
              <a:off x="7391400" y="1752600"/>
              <a:ext cx="609600" cy="1447800"/>
              <a:chOff x="2971800" y="1828800"/>
              <a:chExt cx="457200" cy="1828800"/>
            </a:xfrm>
          </p:grpSpPr>
          <p:grpSp>
            <p:nvGrpSpPr>
              <p:cNvPr id="26" name="Group 13"/>
              <p:cNvGrpSpPr/>
              <p:nvPr/>
            </p:nvGrpSpPr>
            <p:grpSpPr>
              <a:xfrm>
                <a:off x="2971800" y="1828800"/>
                <a:ext cx="457200" cy="1828800"/>
                <a:chOff x="5562600" y="1600200"/>
                <a:chExt cx="838200" cy="1828800"/>
              </a:xfrm>
              <a:solidFill>
                <a:srgbClr val="C18243"/>
              </a:solidFill>
            </p:grpSpPr>
            <p:sp>
              <p:nvSpPr>
                <p:cNvPr id="30" name="Rectangle 29"/>
                <p:cNvSpPr/>
                <p:nvPr/>
              </p:nvSpPr>
              <p:spPr>
                <a:xfrm>
                  <a:off x="5562600" y="1600200"/>
                  <a:ext cx="838200" cy="1828800"/>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1" name="Straight Connector 30"/>
                <p:cNvCxnSpPr/>
                <p:nvPr/>
              </p:nvCxnSpPr>
              <p:spPr>
                <a:xfrm flipH="1">
                  <a:off x="5981700" y="1600200"/>
                  <a:ext cx="419100" cy="2286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5562600" y="1600200"/>
                  <a:ext cx="558800" cy="3048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27" name="Straight Connector 26"/>
              <p:cNvCxnSpPr/>
              <p:nvPr/>
            </p:nvCxnSpPr>
            <p:spPr>
              <a:xfrm flipH="1">
                <a:off x="2971800" y="3429000"/>
                <a:ext cx="228600" cy="2286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3124200" y="3352800"/>
                <a:ext cx="304800" cy="3048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Rectangle 28"/>
              <p:cNvSpPr/>
              <p:nvPr/>
            </p:nvSpPr>
            <p:spPr>
              <a:xfrm>
                <a:off x="3048001" y="1905000"/>
                <a:ext cx="304800" cy="1676400"/>
              </a:xfrm>
              <a:prstGeom prst="rect">
                <a:avLst/>
              </a:prstGeom>
              <a:solidFill>
                <a:srgbClr val="C18243"/>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 name="Group 31"/>
            <p:cNvGrpSpPr/>
            <p:nvPr/>
          </p:nvGrpSpPr>
          <p:grpSpPr>
            <a:xfrm>
              <a:off x="6553200" y="3352800"/>
              <a:ext cx="685800" cy="1676400"/>
              <a:chOff x="2971800" y="1828800"/>
              <a:chExt cx="457200" cy="1828800"/>
            </a:xfrm>
          </p:grpSpPr>
          <p:grpSp>
            <p:nvGrpSpPr>
              <p:cNvPr id="19" name="Group 13"/>
              <p:cNvGrpSpPr/>
              <p:nvPr/>
            </p:nvGrpSpPr>
            <p:grpSpPr>
              <a:xfrm>
                <a:off x="2971800" y="1828800"/>
                <a:ext cx="457200" cy="1828800"/>
                <a:chOff x="5562600" y="1600200"/>
                <a:chExt cx="838200" cy="1828800"/>
              </a:xfrm>
              <a:solidFill>
                <a:srgbClr val="C18243"/>
              </a:solidFill>
            </p:grpSpPr>
            <p:sp>
              <p:nvSpPr>
                <p:cNvPr id="23" name="Rectangle 22"/>
                <p:cNvSpPr/>
                <p:nvPr/>
              </p:nvSpPr>
              <p:spPr>
                <a:xfrm>
                  <a:off x="5562600" y="1600200"/>
                  <a:ext cx="838200" cy="1828800"/>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Straight Connector 23"/>
                <p:cNvCxnSpPr/>
                <p:nvPr/>
              </p:nvCxnSpPr>
              <p:spPr>
                <a:xfrm flipH="1">
                  <a:off x="5981700" y="1600200"/>
                  <a:ext cx="419100" cy="2286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5562600" y="1600200"/>
                  <a:ext cx="558800" cy="3048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20" name="Straight Connector 19"/>
              <p:cNvCxnSpPr/>
              <p:nvPr/>
            </p:nvCxnSpPr>
            <p:spPr>
              <a:xfrm flipH="1">
                <a:off x="2971800" y="3429000"/>
                <a:ext cx="228600" cy="2286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3124200" y="3352800"/>
                <a:ext cx="304800" cy="3048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Rectangle 21"/>
              <p:cNvSpPr/>
              <p:nvPr/>
            </p:nvSpPr>
            <p:spPr>
              <a:xfrm>
                <a:off x="3048001" y="1905000"/>
                <a:ext cx="304800" cy="1676400"/>
              </a:xfrm>
              <a:prstGeom prst="rect">
                <a:avLst/>
              </a:prstGeom>
              <a:solidFill>
                <a:srgbClr val="C18243"/>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 name="Group 39"/>
            <p:cNvGrpSpPr/>
            <p:nvPr/>
          </p:nvGrpSpPr>
          <p:grpSpPr>
            <a:xfrm>
              <a:off x="7315200" y="3352800"/>
              <a:ext cx="685800" cy="1676400"/>
              <a:chOff x="2971800" y="1828800"/>
              <a:chExt cx="457200" cy="1828800"/>
            </a:xfrm>
          </p:grpSpPr>
          <p:grpSp>
            <p:nvGrpSpPr>
              <p:cNvPr id="12" name="Group 13"/>
              <p:cNvGrpSpPr/>
              <p:nvPr/>
            </p:nvGrpSpPr>
            <p:grpSpPr>
              <a:xfrm>
                <a:off x="2971800" y="1828800"/>
                <a:ext cx="457200" cy="1828800"/>
                <a:chOff x="5562600" y="1600200"/>
                <a:chExt cx="838200" cy="1828800"/>
              </a:xfrm>
              <a:solidFill>
                <a:srgbClr val="C18243"/>
              </a:solidFill>
            </p:grpSpPr>
            <p:sp>
              <p:nvSpPr>
                <p:cNvPr id="16" name="Rectangle 15"/>
                <p:cNvSpPr/>
                <p:nvPr/>
              </p:nvSpPr>
              <p:spPr>
                <a:xfrm>
                  <a:off x="5562600" y="1600200"/>
                  <a:ext cx="838200" cy="1828800"/>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 name="Straight Connector 16"/>
                <p:cNvCxnSpPr/>
                <p:nvPr/>
              </p:nvCxnSpPr>
              <p:spPr>
                <a:xfrm flipH="1">
                  <a:off x="5981700" y="1600200"/>
                  <a:ext cx="419100" cy="2286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5562600" y="1600200"/>
                  <a:ext cx="558800" cy="3048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3" name="Straight Connector 12"/>
              <p:cNvCxnSpPr/>
              <p:nvPr/>
            </p:nvCxnSpPr>
            <p:spPr>
              <a:xfrm flipH="1">
                <a:off x="2971800" y="3429000"/>
                <a:ext cx="228600" cy="2286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3124200" y="3352800"/>
                <a:ext cx="304800" cy="3048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3048001" y="1905000"/>
                <a:ext cx="304800" cy="1676400"/>
              </a:xfrm>
              <a:prstGeom prst="rect">
                <a:avLst/>
              </a:prstGeom>
              <a:solidFill>
                <a:srgbClr val="C18243"/>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Oval 10"/>
            <p:cNvSpPr/>
            <p:nvPr/>
          </p:nvSpPr>
          <p:spPr>
            <a:xfrm>
              <a:off x="8153400" y="3429000"/>
              <a:ext cx="228600" cy="228600"/>
            </a:xfrm>
            <a:prstGeom prst="ellipse">
              <a:avLst/>
            </a:prstGeom>
            <a:solidFill>
              <a:srgbClr val="C1824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transition advClick="0"/>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9" presetClass="exit" presetSubtype="10" fill="hold" nodeType="clickEffect">
                                  <p:stCondLst>
                                    <p:cond delay="0"/>
                                  </p:stCondLst>
                                  <p:childTnLst>
                                    <p:anim calcmode="lin" valueType="num">
                                      <p:cBhvr>
                                        <p:cTn id="6" dur="3000"/>
                                        <p:tgtEl>
                                          <p:spTgt spid="5"/>
                                        </p:tgtEl>
                                        <p:attrNameLst>
                                          <p:attrName>ppt_h</p:attrName>
                                        </p:attrNameLst>
                                      </p:cBhvr>
                                      <p:tavLst>
                                        <p:tav tm="0">
                                          <p:val>
                                            <p:strVal val="ppt_h"/>
                                          </p:val>
                                        </p:tav>
                                        <p:tav tm="100000">
                                          <p:val>
                                            <p:strVal val="ppt_h"/>
                                          </p:val>
                                        </p:tav>
                                      </p:tavLst>
                                    </p:anim>
                                    <p:anim calcmode="lin" valueType="num">
                                      <p:cBhvr>
                                        <p:cTn id="7" dur="3000"/>
                                        <p:tgtEl>
                                          <p:spTgt spid="5"/>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set>
                                      <p:cBhvr>
                                        <p:cTn id="8" dur="1" fill="hold">
                                          <p:stCondLst>
                                            <p:cond delay="2999"/>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5"/>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Door"/>
          <p:cNvGrpSpPr/>
          <p:nvPr/>
        </p:nvGrpSpPr>
        <p:grpSpPr>
          <a:xfrm>
            <a:off x="6324600" y="1524000"/>
            <a:ext cx="2209800" cy="3733800"/>
            <a:chOff x="6324600" y="1447800"/>
            <a:chExt cx="2209800" cy="3733800"/>
          </a:xfrm>
        </p:grpSpPr>
        <p:sp>
          <p:nvSpPr>
            <p:cNvPr id="6" name="Cube 5"/>
            <p:cNvSpPr/>
            <p:nvPr/>
          </p:nvSpPr>
          <p:spPr>
            <a:xfrm>
              <a:off x="6324600" y="1447800"/>
              <a:ext cx="2209800" cy="3733800"/>
            </a:xfrm>
            <a:prstGeom prst="cube">
              <a:avLst>
                <a:gd name="adj" fmla="val 2832"/>
              </a:avLst>
            </a:prstGeom>
            <a:solidFill>
              <a:srgbClr val="9966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22"/>
            <p:cNvGrpSpPr/>
            <p:nvPr/>
          </p:nvGrpSpPr>
          <p:grpSpPr>
            <a:xfrm>
              <a:off x="6553200" y="1752600"/>
              <a:ext cx="685800" cy="1447800"/>
              <a:chOff x="2971800" y="1828800"/>
              <a:chExt cx="457200" cy="1828800"/>
            </a:xfrm>
          </p:grpSpPr>
          <p:grpSp>
            <p:nvGrpSpPr>
              <p:cNvPr id="33" name="Group 13"/>
              <p:cNvGrpSpPr/>
              <p:nvPr/>
            </p:nvGrpSpPr>
            <p:grpSpPr>
              <a:xfrm>
                <a:off x="2971800" y="1828800"/>
                <a:ext cx="457200" cy="1828800"/>
                <a:chOff x="5562600" y="1600200"/>
                <a:chExt cx="838200" cy="1828800"/>
              </a:xfrm>
              <a:solidFill>
                <a:srgbClr val="C18243"/>
              </a:solidFill>
            </p:grpSpPr>
            <p:sp>
              <p:nvSpPr>
                <p:cNvPr id="37" name="Rectangle 7"/>
                <p:cNvSpPr/>
                <p:nvPr/>
              </p:nvSpPr>
              <p:spPr>
                <a:xfrm>
                  <a:off x="5562600" y="1600200"/>
                  <a:ext cx="838200" cy="1828800"/>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8" name="Straight Connector 37"/>
                <p:cNvCxnSpPr/>
                <p:nvPr/>
              </p:nvCxnSpPr>
              <p:spPr>
                <a:xfrm flipH="1">
                  <a:off x="5981700" y="1600200"/>
                  <a:ext cx="419100" cy="2286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5562600" y="1600200"/>
                  <a:ext cx="558800" cy="3048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34" name="Straight Connector 33"/>
              <p:cNvCxnSpPr/>
              <p:nvPr/>
            </p:nvCxnSpPr>
            <p:spPr>
              <a:xfrm flipH="1">
                <a:off x="2971800" y="3429000"/>
                <a:ext cx="228600" cy="2286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3124200" y="3352800"/>
                <a:ext cx="304800" cy="3048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6" name="Rectangle 35"/>
              <p:cNvSpPr/>
              <p:nvPr/>
            </p:nvSpPr>
            <p:spPr>
              <a:xfrm>
                <a:off x="3048001" y="1905000"/>
                <a:ext cx="304800" cy="1676400"/>
              </a:xfrm>
              <a:prstGeom prst="rect">
                <a:avLst/>
              </a:prstGeom>
              <a:solidFill>
                <a:srgbClr val="C18243"/>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 name="Group 23"/>
            <p:cNvGrpSpPr/>
            <p:nvPr/>
          </p:nvGrpSpPr>
          <p:grpSpPr>
            <a:xfrm>
              <a:off x="7391400" y="1752600"/>
              <a:ext cx="609600" cy="1447800"/>
              <a:chOff x="2971800" y="1828800"/>
              <a:chExt cx="457200" cy="1828800"/>
            </a:xfrm>
          </p:grpSpPr>
          <p:grpSp>
            <p:nvGrpSpPr>
              <p:cNvPr id="26" name="Group 13"/>
              <p:cNvGrpSpPr/>
              <p:nvPr/>
            </p:nvGrpSpPr>
            <p:grpSpPr>
              <a:xfrm>
                <a:off x="2971800" y="1828800"/>
                <a:ext cx="457200" cy="1828800"/>
                <a:chOff x="5562600" y="1600200"/>
                <a:chExt cx="838200" cy="1828800"/>
              </a:xfrm>
              <a:solidFill>
                <a:srgbClr val="C18243"/>
              </a:solidFill>
            </p:grpSpPr>
            <p:sp>
              <p:nvSpPr>
                <p:cNvPr id="30" name="Rectangle 29"/>
                <p:cNvSpPr/>
                <p:nvPr/>
              </p:nvSpPr>
              <p:spPr>
                <a:xfrm>
                  <a:off x="5562600" y="1600200"/>
                  <a:ext cx="838200" cy="1828800"/>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1" name="Straight Connector 30"/>
                <p:cNvCxnSpPr/>
                <p:nvPr/>
              </p:nvCxnSpPr>
              <p:spPr>
                <a:xfrm flipH="1">
                  <a:off x="5981700" y="1600200"/>
                  <a:ext cx="419100" cy="2286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5562600" y="1600200"/>
                  <a:ext cx="558800" cy="3048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27" name="Straight Connector 26"/>
              <p:cNvCxnSpPr/>
              <p:nvPr/>
            </p:nvCxnSpPr>
            <p:spPr>
              <a:xfrm flipH="1">
                <a:off x="2971800" y="3429000"/>
                <a:ext cx="228600" cy="2286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3124200" y="3352800"/>
                <a:ext cx="304800" cy="3048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Rectangle 28"/>
              <p:cNvSpPr/>
              <p:nvPr/>
            </p:nvSpPr>
            <p:spPr>
              <a:xfrm>
                <a:off x="3048001" y="1905000"/>
                <a:ext cx="304800" cy="1676400"/>
              </a:xfrm>
              <a:prstGeom prst="rect">
                <a:avLst/>
              </a:prstGeom>
              <a:solidFill>
                <a:srgbClr val="C18243"/>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 name="Group 31"/>
            <p:cNvGrpSpPr/>
            <p:nvPr/>
          </p:nvGrpSpPr>
          <p:grpSpPr>
            <a:xfrm>
              <a:off x="6553200" y="3352800"/>
              <a:ext cx="685800" cy="1676400"/>
              <a:chOff x="2971800" y="1828800"/>
              <a:chExt cx="457200" cy="1828800"/>
            </a:xfrm>
          </p:grpSpPr>
          <p:grpSp>
            <p:nvGrpSpPr>
              <p:cNvPr id="19" name="Group 13"/>
              <p:cNvGrpSpPr/>
              <p:nvPr/>
            </p:nvGrpSpPr>
            <p:grpSpPr>
              <a:xfrm>
                <a:off x="2971800" y="1828800"/>
                <a:ext cx="457200" cy="1828800"/>
                <a:chOff x="5562600" y="1600200"/>
                <a:chExt cx="838200" cy="1828800"/>
              </a:xfrm>
              <a:solidFill>
                <a:srgbClr val="C18243"/>
              </a:solidFill>
            </p:grpSpPr>
            <p:sp>
              <p:nvSpPr>
                <p:cNvPr id="23" name="Rectangle 22"/>
                <p:cNvSpPr/>
                <p:nvPr/>
              </p:nvSpPr>
              <p:spPr>
                <a:xfrm>
                  <a:off x="5562600" y="1600200"/>
                  <a:ext cx="838200" cy="1828800"/>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Straight Connector 23"/>
                <p:cNvCxnSpPr/>
                <p:nvPr/>
              </p:nvCxnSpPr>
              <p:spPr>
                <a:xfrm flipH="1">
                  <a:off x="5981700" y="1600200"/>
                  <a:ext cx="419100" cy="2286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5562600" y="1600200"/>
                  <a:ext cx="558800" cy="3048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20" name="Straight Connector 19"/>
              <p:cNvCxnSpPr/>
              <p:nvPr/>
            </p:nvCxnSpPr>
            <p:spPr>
              <a:xfrm flipH="1">
                <a:off x="2971800" y="3429000"/>
                <a:ext cx="228600" cy="2286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3124200" y="3352800"/>
                <a:ext cx="304800" cy="3048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Rectangle 21"/>
              <p:cNvSpPr/>
              <p:nvPr/>
            </p:nvSpPr>
            <p:spPr>
              <a:xfrm>
                <a:off x="3048001" y="1905000"/>
                <a:ext cx="304800" cy="1676400"/>
              </a:xfrm>
              <a:prstGeom prst="rect">
                <a:avLst/>
              </a:prstGeom>
              <a:solidFill>
                <a:srgbClr val="C18243"/>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 name="Group 39"/>
            <p:cNvGrpSpPr/>
            <p:nvPr/>
          </p:nvGrpSpPr>
          <p:grpSpPr>
            <a:xfrm>
              <a:off x="7315200" y="3352800"/>
              <a:ext cx="685800" cy="1676400"/>
              <a:chOff x="2971800" y="1828800"/>
              <a:chExt cx="457200" cy="1828800"/>
            </a:xfrm>
          </p:grpSpPr>
          <p:grpSp>
            <p:nvGrpSpPr>
              <p:cNvPr id="12" name="Group 13"/>
              <p:cNvGrpSpPr/>
              <p:nvPr/>
            </p:nvGrpSpPr>
            <p:grpSpPr>
              <a:xfrm>
                <a:off x="2971800" y="1828800"/>
                <a:ext cx="457200" cy="1828800"/>
                <a:chOff x="5562600" y="1600200"/>
                <a:chExt cx="838200" cy="1828800"/>
              </a:xfrm>
              <a:solidFill>
                <a:srgbClr val="C18243"/>
              </a:solidFill>
            </p:grpSpPr>
            <p:sp>
              <p:nvSpPr>
                <p:cNvPr id="16" name="Rectangle 15"/>
                <p:cNvSpPr/>
                <p:nvPr/>
              </p:nvSpPr>
              <p:spPr>
                <a:xfrm>
                  <a:off x="5562600" y="1600200"/>
                  <a:ext cx="838200" cy="1828800"/>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 name="Straight Connector 16"/>
                <p:cNvCxnSpPr/>
                <p:nvPr/>
              </p:nvCxnSpPr>
              <p:spPr>
                <a:xfrm flipH="1">
                  <a:off x="5981700" y="1600200"/>
                  <a:ext cx="419100" cy="2286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5562600" y="1600200"/>
                  <a:ext cx="558800" cy="3048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3" name="Straight Connector 12"/>
              <p:cNvCxnSpPr/>
              <p:nvPr/>
            </p:nvCxnSpPr>
            <p:spPr>
              <a:xfrm flipH="1">
                <a:off x="2971800" y="3429000"/>
                <a:ext cx="228600" cy="2286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3124200" y="3352800"/>
                <a:ext cx="304800" cy="3048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3048001" y="1905000"/>
                <a:ext cx="304800" cy="1676400"/>
              </a:xfrm>
              <a:prstGeom prst="rect">
                <a:avLst/>
              </a:prstGeom>
              <a:solidFill>
                <a:srgbClr val="C18243"/>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Oval 10"/>
            <p:cNvSpPr/>
            <p:nvPr/>
          </p:nvSpPr>
          <p:spPr>
            <a:xfrm>
              <a:off x="8153400" y="3429000"/>
              <a:ext cx="228600" cy="228600"/>
            </a:xfrm>
            <a:prstGeom prst="ellipse">
              <a:avLst/>
            </a:prstGeom>
            <a:solidFill>
              <a:srgbClr val="C1824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transition advClick="0"/>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9" presetClass="exit" presetSubtype="10" fill="hold" nodeType="clickEffect">
                                  <p:stCondLst>
                                    <p:cond delay="0"/>
                                  </p:stCondLst>
                                  <p:childTnLst>
                                    <p:anim calcmode="lin" valueType="num">
                                      <p:cBhvr>
                                        <p:cTn id="6" dur="3000"/>
                                        <p:tgtEl>
                                          <p:spTgt spid="5"/>
                                        </p:tgtEl>
                                        <p:attrNameLst>
                                          <p:attrName>ppt_h</p:attrName>
                                        </p:attrNameLst>
                                      </p:cBhvr>
                                      <p:tavLst>
                                        <p:tav tm="0">
                                          <p:val>
                                            <p:strVal val="ppt_h"/>
                                          </p:val>
                                        </p:tav>
                                        <p:tav tm="100000">
                                          <p:val>
                                            <p:strVal val="ppt_h"/>
                                          </p:val>
                                        </p:tav>
                                      </p:tavLst>
                                    </p:anim>
                                    <p:anim calcmode="lin" valueType="num">
                                      <p:cBhvr>
                                        <p:cTn id="7" dur="3000"/>
                                        <p:tgtEl>
                                          <p:spTgt spid="5"/>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set>
                                      <p:cBhvr>
                                        <p:cTn id="8" dur="1" fill="hold">
                                          <p:stCondLst>
                                            <p:cond delay="2999"/>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5"/>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advClick="0"/>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Door"/>
          <p:cNvGrpSpPr/>
          <p:nvPr/>
        </p:nvGrpSpPr>
        <p:grpSpPr>
          <a:xfrm>
            <a:off x="6324600" y="1524000"/>
            <a:ext cx="2209800" cy="3733800"/>
            <a:chOff x="6324600" y="1447800"/>
            <a:chExt cx="2209800" cy="3733800"/>
          </a:xfrm>
        </p:grpSpPr>
        <p:sp>
          <p:nvSpPr>
            <p:cNvPr id="6" name="Cube 5"/>
            <p:cNvSpPr/>
            <p:nvPr/>
          </p:nvSpPr>
          <p:spPr>
            <a:xfrm>
              <a:off x="6324600" y="1447800"/>
              <a:ext cx="2209800" cy="3733800"/>
            </a:xfrm>
            <a:prstGeom prst="cube">
              <a:avLst>
                <a:gd name="adj" fmla="val 2832"/>
              </a:avLst>
            </a:prstGeom>
            <a:solidFill>
              <a:srgbClr val="9966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22"/>
            <p:cNvGrpSpPr/>
            <p:nvPr/>
          </p:nvGrpSpPr>
          <p:grpSpPr>
            <a:xfrm>
              <a:off x="6553200" y="1752600"/>
              <a:ext cx="685800" cy="1447800"/>
              <a:chOff x="2971800" y="1828800"/>
              <a:chExt cx="457200" cy="1828800"/>
            </a:xfrm>
          </p:grpSpPr>
          <p:grpSp>
            <p:nvGrpSpPr>
              <p:cNvPr id="34" name="Group 13"/>
              <p:cNvGrpSpPr/>
              <p:nvPr/>
            </p:nvGrpSpPr>
            <p:grpSpPr>
              <a:xfrm>
                <a:off x="2971800" y="1828800"/>
                <a:ext cx="457200" cy="1828800"/>
                <a:chOff x="5562600" y="1600200"/>
                <a:chExt cx="838200" cy="1828800"/>
              </a:xfrm>
              <a:solidFill>
                <a:srgbClr val="C18243"/>
              </a:solidFill>
            </p:grpSpPr>
            <p:sp>
              <p:nvSpPr>
                <p:cNvPr id="38" name="Rectangle 7"/>
                <p:cNvSpPr/>
                <p:nvPr/>
              </p:nvSpPr>
              <p:spPr>
                <a:xfrm>
                  <a:off x="5562600" y="1600200"/>
                  <a:ext cx="838200" cy="1828800"/>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9" name="Straight Connector 38"/>
                <p:cNvCxnSpPr/>
                <p:nvPr/>
              </p:nvCxnSpPr>
              <p:spPr>
                <a:xfrm flipH="1">
                  <a:off x="5981700" y="1600200"/>
                  <a:ext cx="419100" cy="2286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a:off x="5562600" y="1600200"/>
                  <a:ext cx="558800" cy="3048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35" name="Straight Connector 34"/>
              <p:cNvCxnSpPr/>
              <p:nvPr/>
            </p:nvCxnSpPr>
            <p:spPr>
              <a:xfrm flipH="1">
                <a:off x="2971800" y="3429000"/>
                <a:ext cx="228600" cy="2286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3124200" y="3352800"/>
                <a:ext cx="304800" cy="3048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7" name="Rectangle 36"/>
              <p:cNvSpPr/>
              <p:nvPr/>
            </p:nvSpPr>
            <p:spPr>
              <a:xfrm>
                <a:off x="3048001" y="1905000"/>
                <a:ext cx="304800" cy="1676400"/>
              </a:xfrm>
              <a:prstGeom prst="rect">
                <a:avLst/>
              </a:prstGeom>
              <a:solidFill>
                <a:srgbClr val="C18243"/>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 name="Group 23"/>
            <p:cNvGrpSpPr/>
            <p:nvPr/>
          </p:nvGrpSpPr>
          <p:grpSpPr>
            <a:xfrm>
              <a:off x="7391400" y="1752600"/>
              <a:ext cx="609600" cy="1447800"/>
              <a:chOff x="2971800" y="1828800"/>
              <a:chExt cx="457200" cy="1828800"/>
            </a:xfrm>
          </p:grpSpPr>
          <p:grpSp>
            <p:nvGrpSpPr>
              <p:cNvPr id="27" name="Group 13"/>
              <p:cNvGrpSpPr/>
              <p:nvPr/>
            </p:nvGrpSpPr>
            <p:grpSpPr>
              <a:xfrm>
                <a:off x="2971800" y="1828800"/>
                <a:ext cx="457200" cy="1828800"/>
                <a:chOff x="5562600" y="1600200"/>
                <a:chExt cx="838200" cy="1828800"/>
              </a:xfrm>
              <a:solidFill>
                <a:srgbClr val="C18243"/>
              </a:solidFill>
            </p:grpSpPr>
            <p:sp>
              <p:nvSpPr>
                <p:cNvPr id="31" name="Rectangle 30"/>
                <p:cNvSpPr/>
                <p:nvPr/>
              </p:nvSpPr>
              <p:spPr>
                <a:xfrm>
                  <a:off x="5562600" y="1600200"/>
                  <a:ext cx="838200" cy="1828800"/>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2" name="Straight Connector 31"/>
                <p:cNvCxnSpPr/>
                <p:nvPr/>
              </p:nvCxnSpPr>
              <p:spPr>
                <a:xfrm flipH="1">
                  <a:off x="5981700" y="1600200"/>
                  <a:ext cx="419100" cy="2286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5562600" y="1600200"/>
                  <a:ext cx="558800" cy="3048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28" name="Straight Connector 27"/>
              <p:cNvCxnSpPr/>
              <p:nvPr/>
            </p:nvCxnSpPr>
            <p:spPr>
              <a:xfrm flipH="1">
                <a:off x="2971800" y="3429000"/>
                <a:ext cx="228600" cy="2286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3124200" y="3352800"/>
                <a:ext cx="304800" cy="3048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Rectangle 29"/>
              <p:cNvSpPr/>
              <p:nvPr/>
            </p:nvSpPr>
            <p:spPr>
              <a:xfrm>
                <a:off x="3048001" y="1905000"/>
                <a:ext cx="304800" cy="1676400"/>
              </a:xfrm>
              <a:prstGeom prst="rect">
                <a:avLst/>
              </a:prstGeom>
              <a:solidFill>
                <a:srgbClr val="C18243"/>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 name="Group 31"/>
            <p:cNvGrpSpPr/>
            <p:nvPr/>
          </p:nvGrpSpPr>
          <p:grpSpPr>
            <a:xfrm>
              <a:off x="6553200" y="3352800"/>
              <a:ext cx="685800" cy="1676400"/>
              <a:chOff x="2971800" y="1828800"/>
              <a:chExt cx="457200" cy="1828800"/>
            </a:xfrm>
          </p:grpSpPr>
          <p:grpSp>
            <p:nvGrpSpPr>
              <p:cNvPr id="20" name="Group 13"/>
              <p:cNvGrpSpPr/>
              <p:nvPr/>
            </p:nvGrpSpPr>
            <p:grpSpPr>
              <a:xfrm>
                <a:off x="2971800" y="1828800"/>
                <a:ext cx="457200" cy="1828800"/>
                <a:chOff x="5562600" y="1600200"/>
                <a:chExt cx="838200" cy="1828800"/>
              </a:xfrm>
              <a:solidFill>
                <a:srgbClr val="C18243"/>
              </a:solidFill>
            </p:grpSpPr>
            <p:sp>
              <p:nvSpPr>
                <p:cNvPr id="24" name="Rectangle 23"/>
                <p:cNvSpPr/>
                <p:nvPr/>
              </p:nvSpPr>
              <p:spPr>
                <a:xfrm>
                  <a:off x="5562600" y="1600200"/>
                  <a:ext cx="838200" cy="1828800"/>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5" name="Straight Connector 24"/>
                <p:cNvCxnSpPr/>
                <p:nvPr/>
              </p:nvCxnSpPr>
              <p:spPr>
                <a:xfrm flipH="1">
                  <a:off x="5981700" y="1600200"/>
                  <a:ext cx="419100" cy="2286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5562600" y="1600200"/>
                  <a:ext cx="558800" cy="3048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21" name="Straight Connector 20"/>
              <p:cNvCxnSpPr/>
              <p:nvPr/>
            </p:nvCxnSpPr>
            <p:spPr>
              <a:xfrm flipH="1">
                <a:off x="2971800" y="3429000"/>
                <a:ext cx="228600" cy="2286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3124200" y="3352800"/>
                <a:ext cx="304800" cy="3048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Rectangle 22"/>
              <p:cNvSpPr/>
              <p:nvPr/>
            </p:nvSpPr>
            <p:spPr>
              <a:xfrm>
                <a:off x="3048001" y="1905000"/>
                <a:ext cx="304800" cy="1676400"/>
              </a:xfrm>
              <a:prstGeom prst="rect">
                <a:avLst/>
              </a:prstGeom>
              <a:solidFill>
                <a:srgbClr val="C18243"/>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 name="Group 39"/>
            <p:cNvGrpSpPr/>
            <p:nvPr/>
          </p:nvGrpSpPr>
          <p:grpSpPr>
            <a:xfrm>
              <a:off x="7315200" y="3352800"/>
              <a:ext cx="685800" cy="1676400"/>
              <a:chOff x="2971800" y="1828800"/>
              <a:chExt cx="457200" cy="1828800"/>
            </a:xfrm>
          </p:grpSpPr>
          <p:grpSp>
            <p:nvGrpSpPr>
              <p:cNvPr id="13" name="Group 13"/>
              <p:cNvGrpSpPr/>
              <p:nvPr/>
            </p:nvGrpSpPr>
            <p:grpSpPr>
              <a:xfrm>
                <a:off x="2971800" y="1828800"/>
                <a:ext cx="457200" cy="1828800"/>
                <a:chOff x="5562600" y="1600200"/>
                <a:chExt cx="838200" cy="1828800"/>
              </a:xfrm>
              <a:solidFill>
                <a:srgbClr val="C18243"/>
              </a:solidFill>
            </p:grpSpPr>
            <p:sp>
              <p:nvSpPr>
                <p:cNvPr id="17" name="Rectangle 16"/>
                <p:cNvSpPr/>
                <p:nvPr/>
              </p:nvSpPr>
              <p:spPr>
                <a:xfrm>
                  <a:off x="5562600" y="1600200"/>
                  <a:ext cx="838200" cy="1828800"/>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Connector 17"/>
                <p:cNvCxnSpPr/>
                <p:nvPr/>
              </p:nvCxnSpPr>
              <p:spPr>
                <a:xfrm flipH="1">
                  <a:off x="5981700" y="1600200"/>
                  <a:ext cx="419100" cy="2286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562600" y="1600200"/>
                  <a:ext cx="558800" cy="3048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4" name="Straight Connector 13"/>
              <p:cNvCxnSpPr/>
              <p:nvPr/>
            </p:nvCxnSpPr>
            <p:spPr>
              <a:xfrm flipH="1">
                <a:off x="2971800" y="3429000"/>
                <a:ext cx="228600" cy="2286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3124200" y="3352800"/>
                <a:ext cx="304800" cy="3048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3048001" y="1905000"/>
                <a:ext cx="304800" cy="1676400"/>
              </a:xfrm>
              <a:prstGeom prst="rect">
                <a:avLst/>
              </a:prstGeom>
              <a:solidFill>
                <a:srgbClr val="C18243"/>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 name="Oval 11"/>
            <p:cNvSpPr/>
            <p:nvPr/>
          </p:nvSpPr>
          <p:spPr>
            <a:xfrm>
              <a:off x="8153400" y="3429000"/>
              <a:ext cx="228600" cy="228600"/>
            </a:xfrm>
            <a:prstGeom prst="ellipse">
              <a:avLst/>
            </a:prstGeom>
            <a:solidFill>
              <a:srgbClr val="C1824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transition advClick="0"/>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9" presetClass="exit" presetSubtype="10" fill="hold" nodeType="clickEffect">
                                  <p:stCondLst>
                                    <p:cond delay="0"/>
                                  </p:stCondLst>
                                  <p:childTnLst>
                                    <p:anim calcmode="lin" valueType="num">
                                      <p:cBhvr>
                                        <p:cTn id="6" dur="3000"/>
                                        <p:tgtEl>
                                          <p:spTgt spid="5"/>
                                        </p:tgtEl>
                                        <p:attrNameLst>
                                          <p:attrName>ppt_h</p:attrName>
                                        </p:attrNameLst>
                                      </p:cBhvr>
                                      <p:tavLst>
                                        <p:tav tm="0">
                                          <p:val>
                                            <p:strVal val="ppt_h"/>
                                          </p:val>
                                        </p:tav>
                                        <p:tav tm="100000">
                                          <p:val>
                                            <p:strVal val="ppt_h"/>
                                          </p:val>
                                        </p:tav>
                                      </p:tavLst>
                                    </p:anim>
                                    <p:anim calcmode="lin" valueType="num">
                                      <p:cBhvr>
                                        <p:cTn id="7" dur="3000"/>
                                        <p:tgtEl>
                                          <p:spTgt spid="5"/>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set>
                                      <p:cBhvr>
                                        <p:cTn id="8" dur="1" fill="hold">
                                          <p:stCondLst>
                                            <p:cond delay="2999"/>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5"/>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Door"/>
          <p:cNvGrpSpPr/>
          <p:nvPr/>
        </p:nvGrpSpPr>
        <p:grpSpPr>
          <a:xfrm>
            <a:off x="6324600" y="1524000"/>
            <a:ext cx="2209800" cy="3733800"/>
            <a:chOff x="6324600" y="1447800"/>
            <a:chExt cx="2209800" cy="3733800"/>
          </a:xfrm>
        </p:grpSpPr>
        <p:sp>
          <p:nvSpPr>
            <p:cNvPr id="6" name="Cube 5"/>
            <p:cNvSpPr/>
            <p:nvPr/>
          </p:nvSpPr>
          <p:spPr>
            <a:xfrm>
              <a:off x="6324600" y="1447800"/>
              <a:ext cx="2209800" cy="3733800"/>
            </a:xfrm>
            <a:prstGeom prst="cube">
              <a:avLst>
                <a:gd name="adj" fmla="val 2832"/>
              </a:avLst>
            </a:prstGeom>
            <a:solidFill>
              <a:srgbClr val="9966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22"/>
            <p:cNvGrpSpPr/>
            <p:nvPr/>
          </p:nvGrpSpPr>
          <p:grpSpPr>
            <a:xfrm>
              <a:off x="6553200" y="1752600"/>
              <a:ext cx="685800" cy="1447800"/>
              <a:chOff x="2971800" y="1828800"/>
              <a:chExt cx="457200" cy="1828800"/>
            </a:xfrm>
          </p:grpSpPr>
          <p:grpSp>
            <p:nvGrpSpPr>
              <p:cNvPr id="33" name="Group 13"/>
              <p:cNvGrpSpPr/>
              <p:nvPr/>
            </p:nvGrpSpPr>
            <p:grpSpPr>
              <a:xfrm>
                <a:off x="2971800" y="1828800"/>
                <a:ext cx="457200" cy="1828800"/>
                <a:chOff x="5562600" y="1600200"/>
                <a:chExt cx="838200" cy="1828800"/>
              </a:xfrm>
              <a:solidFill>
                <a:srgbClr val="C18243"/>
              </a:solidFill>
            </p:grpSpPr>
            <p:sp>
              <p:nvSpPr>
                <p:cNvPr id="37" name="Rectangle 7"/>
                <p:cNvSpPr/>
                <p:nvPr/>
              </p:nvSpPr>
              <p:spPr>
                <a:xfrm>
                  <a:off x="5562600" y="1600200"/>
                  <a:ext cx="838200" cy="1828800"/>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8" name="Straight Connector 37"/>
                <p:cNvCxnSpPr/>
                <p:nvPr/>
              </p:nvCxnSpPr>
              <p:spPr>
                <a:xfrm flipH="1">
                  <a:off x="5981700" y="1600200"/>
                  <a:ext cx="419100" cy="2286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5562600" y="1600200"/>
                  <a:ext cx="558800" cy="3048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34" name="Straight Connector 33"/>
              <p:cNvCxnSpPr/>
              <p:nvPr/>
            </p:nvCxnSpPr>
            <p:spPr>
              <a:xfrm flipH="1">
                <a:off x="2971800" y="3429000"/>
                <a:ext cx="228600" cy="2286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3124200" y="3352800"/>
                <a:ext cx="304800" cy="3048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6" name="Rectangle 35"/>
              <p:cNvSpPr/>
              <p:nvPr/>
            </p:nvSpPr>
            <p:spPr>
              <a:xfrm>
                <a:off x="3048001" y="1905000"/>
                <a:ext cx="304800" cy="1676400"/>
              </a:xfrm>
              <a:prstGeom prst="rect">
                <a:avLst/>
              </a:prstGeom>
              <a:solidFill>
                <a:srgbClr val="C18243"/>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 name="Group 23"/>
            <p:cNvGrpSpPr/>
            <p:nvPr/>
          </p:nvGrpSpPr>
          <p:grpSpPr>
            <a:xfrm>
              <a:off x="7391400" y="1752600"/>
              <a:ext cx="609600" cy="1447800"/>
              <a:chOff x="2971800" y="1828800"/>
              <a:chExt cx="457200" cy="1828800"/>
            </a:xfrm>
          </p:grpSpPr>
          <p:grpSp>
            <p:nvGrpSpPr>
              <p:cNvPr id="26" name="Group 13"/>
              <p:cNvGrpSpPr/>
              <p:nvPr/>
            </p:nvGrpSpPr>
            <p:grpSpPr>
              <a:xfrm>
                <a:off x="2971800" y="1828800"/>
                <a:ext cx="457200" cy="1828800"/>
                <a:chOff x="5562600" y="1600200"/>
                <a:chExt cx="838200" cy="1828800"/>
              </a:xfrm>
              <a:solidFill>
                <a:srgbClr val="C18243"/>
              </a:solidFill>
            </p:grpSpPr>
            <p:sp>
              <p:nvSpPr>
                <p:cNvPr id="30" name="Rectangle 29"/>
                <p:cNvSpPr/>
                <p:nvPr/>
              </p:nvSpPr>
              <p:spPr>
                <a:xfrm>
                  <a:off x="5562600" y="1600200"/>
                  <a:ext cx="838200" cy="1828800"/>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1" name="Straight Connector 30"/>
                <p:cNvCxnSpPr/>
                <p:nvPr/>
              </p:nvCxnSpPr>
              <p:spPr>
                <a:xfrm flipH="1">
                  <a:off x="5981700" y="1600200"/>
                  <a:ext cx="419100" cy="2286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5562600" y="1600200"/>
                  <a:ext cx="558800" cy="3048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27" name="Straight Connector 26"/>
              <p:cNvCxnSpPr/>
              <p:nvPr/>
            </p:nvCxnSpPr>
            <p:spPr>
              <a:xfrm flipH="1">
                <a:off x="2971800" y="3429000"/>
                <a:ext cx="228600" cy="2286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3124200" y="3352800"/>
                <a:ext cx="304800" cy="3048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Rectangle 28"/>
              <p:cNvSpPr/>
              <p:nvPr/>
            </p:nvSpPr>
            <p:spPr>
              <a:xfrm>
                <a:off x="3048001" y="1905000"/>
                <a:ext cx="304800" cy="1676400"/>
              </a:xfrm>
              <a:prstGeom prst="rect">
                <a:avLst/>
              </a:prstGeom>
              <a:solidFill>
                <a:srgbClr val="C18243"/>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 name="Group 31"/>
            <p:cNvGrpSpPr/>
            <p:nvPr/>
          </p:nvGrpSpPr>
          <p:grpSpPr>
            <a:xfrm>
              <a:off x="6553200" y="3352800"/>
              <a:ext cx="685800" cy="1676400"/>
              <a:chOff x="2971800" y="1828800"/>
              <a:chExt cx="457200" cy="1828800"/>
            </a:xfrm>
          </p:grpSpPr>
          <p:grpSp>
            <p:nvGrpSpPr>
              <p:cNvPr id="19" name="Group 13"/>
              <p:cNvGrpSpPr/>
              <p:nvPr/>
            </p:nvGrpSpPr>
            <p:grpSpPr>
              <a:xfrm>
                <a:off x="2971800" y="1828800"/>
                <a:ext cx="457200" cy="1828800"/>
                <a:chOff x="5562600" y="1600200"/>
                <a:chExt cx="838200" cy="1828800"/>
              </a:xfrm>
              <a:solidFill>
                <a:srgbClr val="C18243"/>
              </a:solidFill>
            </p:grpSpPr>
            <p:sp>
              <p:nvSpPr>
                <p:cNvPr id="23" name="Rectangle 22"/>
                <p:cNvSpPr/>
                <p:nvPr/>
              </p:nvSpPr>
              <p:spPr>
                <a:xfrm>
                  <a:off x="5562600" y="1600200"/>
                  <a:ext cx="838200" cy="1828800"/>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Straight Connector 23"/>
                <p:cNvCxnSpPr/>
                <p:nvPr/>
              </p:nvCxnSpPr>
              <p:spPr>
                <a:xfrm flipH="1">
                  <a:off x="5981700" y="1600200"/>
                  <a:ext cx="419100" cy="2286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5562600" y="1600200"/>
                  <a:ext cx="558800" cy="3048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20" name="Straight Connector 19"/>
              <p:cNvCxnSpPr/>
              <p:nvPr/>
            </p:nvCxnSpPr>
            <p:spPr>
              <a:xfrm flipH="1">
                <a:off x="2971800" y="3429000"/>
                <a:ext cx="228600" cy="2286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3124200" y="3352800"/>
                <a:ext cx="304800" cy="3048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Rectangle 21"/>
              <p:cNvSpPr/>
              <p:nvPr/>
            </p:nvSpPr>
            <p:spPr>
              <a:xfrm>
                <a:off x="3048001" y="1905000"/>
                <a:ext cx="304800" cy="1676400"/>
              </a:xfrm>
              <a:prstGeom prst="rect">
                <a:avLst/>
              </a:prstGeom>
              <a:solidFill>
                <a:srgbClr val="C18243"/>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 name="Group 39"/>
            <p:cNvGrpSpPr/>
            <p:nvPr/>
          </p:nvGrpSpPr>
          <p:grpSpPr>
            <a:xfrm>
              <a:off x="7315200" y="3352800"/>
              <a:ext cx="685800" cy="1676400"/>
              <a:chOff x="2971800" y="1828800"/>
              <a:chExt cx="457200" cy="1828800"/>
            </a:xfrm>
          </p:grpSpPr>
          <p:grpSp>
            <p:nvGrpSpPr>
              <p:cNvPr id="12" name="Group 13"/>
              <p:cNvGrpSpPr/>
              <p:nvPr/>
            </p:nvGrpSpPr>
            <p:grpSpPr>
              <a:xfrm>
                <a:off x="2971800" y="1828800"/>
                <a:ext cx="457200" cy="1828800"/>
                <a:chOff x="5562600" y="1600200"/>
                <a:chExt cx="838200" cy="1828800"/>
              </a:xfrm>
              <a:solidFill>
                <a:srgbClr val="C18243"/>
              </a:solidFill>
            </p:grpSpPr>
            <p:sp>
              <p:nvSpPr>
                <p:cNvPr id="16" name="Rectangle 15"/>
                <p:cNvSpPr/>
                <p:nvPr/>
              </p:nvSpPr>
              <p:spPr>
                <a:xfrm>
                  <a:off x="5562600" y="1600200"/>
                  <a:ext cx="838200" cy="1828800"/>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 name="Straight Connector 16"/>
                <p:cNvCxnSpPr/>
                <p:nvPr/>
              </p:nvCxnSpPr>
              <p:spPr>
                <a:xfrm flipH="1">
                  <a:off x="5981700" y="1600200"/>
                  <a:ext cx="419100" cy="2286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5562600" y="1600200"/>
                  <a:ext cx="558800" cy="3048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3" name="Straight Connector 12"/>
              <p:cNvCxnSpPr/>
              <p:nvPr/>
            </p:nvCxnSpPr>
            <p:spPr>
              <a:xfrm flipH="1">
                <a:off x="2971800" y="3429000"/>
                <a:ext cx="228600" cy="2286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3124200" y="3352800"/>
                <a:ext cx="304800" cy="3048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3048001" y="1905000"/>
                <a:ext cx="304800" cy="1676400"/>
              </a:xfrm>
              <a:prstGeom prst="rect">
                <a:avLst/>
              </a:prstGeom>
              <a:solidFill>
                <a:srgbClr val="C18243"/>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Oval 10"/>
            <p:cNvSpPr/>
            <p:nvPr/>
          </p:nvSpPr>
          <p:spPr>
            <a:xfrm>
              <a:off x="8153400" y="3429000"/>
              <a:ext cx="228600" cy="228600"/>
            </a:xfrm>
            <a:prstGeom prst="ellipse">
              <a:avLst/>
            </a:prstGeom>
            <a:solidFill>
              <a:srgbClr val="C1824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transition advClick="0"/>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9" presetClass="exit" presetSubtype="10" fill="hold" nodeType="clickEffect">
                                  <p:stCondLst>
                                    <p:cond delay="0"/>
                                  </p:stCondLst>
                                  <p:childTnLst>
                                    <p:anim calcmode="lin" valueType="num">
                                      <p:cBhvr>
                                        <p:cTn id="6" dur="3000"/>
                                        <p:tgtEl>
                                          <p:spTgt spid="5"/>
                                        </p:tgtEl>
                                        <p:attrNameLst>
                                          <p:attrName>ppt_h</p:attrName>
                                        </p:attrNameLst>
                                      </p:cBhvr>
                                      <p:tavLst>
                                        <p:tav tm="0">
                                          <p:val>
                                            <p:strVal val="ppt_h"/>
                                          </p:val>
                                        </p:tav>
                                        <p:tav tm="100000">
                                          <p:val>
                                            <p:strVal val="ppt_h"/>
                                          </p:val>
                                        </p:tav>
                                      </p:tavLst>
                                    </p:anim>
                                    <p:anim calcmode="lin" valueType="num">
                                      <p:cBhvr>
                                        <p:cTn id="7" dur="3000"/>
                                        <p:tgtEl>
                                          <p:spTgt spid="5"/>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set>
                                      <p:cBhvr>
                                        <p:cTn id="8" dur="1" fill="hold">
                                          <p:stCondLst>
                                            <p:cond delay="2999"/>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5"/>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Door"/>
          <p:cNvGrpSpPr/>
          <p:nvPr/>
        </p:nvGrpSpPr>
        <p:grpSpPr>
          <a:xfrm>
            <a:off x="6324600" y="1524000"/>
            <a:ext cx="2209800" cy="3733800"/>
            <a:chOff x="6324600" y="1447800"/>
            <a:chExt cx="2209800" cy="3733800"/>
          </a:xfrm>
        </p:grpSpPr>
        <p:sp>
          <p:nvSpPr>
            <p:cNvPr id="6" name="Cube 5"/>
            <p:cNvSpPr/>
            <p:nvPr/>
          </p:nvSpPr>
          <p:spPr>
            <a:xfrm>
              <a:off x="6324600" y="1447800"/>
              <a:ext cx="2209800" cy="3733800"/>
            </a:xfrm>
            <a:prstGeom prst="cube">
              <a:avLst>
                <a:gd name="adj" fmla="val 2832"/>
              </a:avLst>
            </a:prstGeom>
            <a:solidFill>
              <a:srgbClr val="9966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22"/>
            <p:cNvGrpSpPr/>
            <p:nvPr/>
          </p:nvGrpSpPr>
          <p:grpSpPr>
            <a:xfrm>
              <a:off x="6553200" y="1752600"/>
              <a:ext cx="685800" cy="1447800"/>
              <a:chOff x="2971800" y="1828800"/>
              <a:chExt cx="457200" cy="1828800"/>
            </a:xfrm>
          </p:grpSpPr>
          <p:grpSp>
            <p:nvGrpSpPr>
              <p:cNvPr id="33" name="Group 13"/>
              <p:cNvGrpSpPr/>
              <p:nvPr/>
            </p:nvGrpSpPr>
            <p:grpSpPr>
              <a:xfrm>
                <a:off x="2971800" y="1828800"/>
                <a:ext cx="457200" cy="1828800"/>
                <a:chOff x="5562600" y="1600200"/>
                <a:chExt cx="838200" cy="1828800"/>
              </a:xfrm>
              <a:solidFill>
                <a:srgbClr val="C18243"/>
              </a:solidFill>
            </p:grpSpPr>
            <p:sp>
              <p:nvSpPr>
                <p:cNvPr id="37" name="Rectangle 7"/>
                <p:cNvSpPr/>
                <p:nvPr/>
              </p:nvSpPr>
              <p:spPr>
                <a:xfrm>
                  <a:off x="5562600" y="1600200"/>
                  <a:ext cx="838200" cy="1828800"/>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8" name="Straight Connector 37"/>
                <p:cNvCxnSpPr/>
                <p:nvPr/>
              </p:nvCxnSpPr>
              <p:spPr>
                <a:xfrm flipH="1">
                  <a:off x="5981700" y="1600200"/>
                  <a:ext cx="419100" cy="2286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5562600" y="1600200"/>
                  <a:ext cx="558800" cy="3048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34" name="Straight Connector 33"/>
              <p:cNvCxnSpPr/>
              <p:nvPr/>
            </p:nvCxnSpPr>
            <p:spPr>
              <a:xfrm flipH="1">
                <a:off x="2971800" y="3429000"/>
                <a:ext cx="228600" cy="2286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3124200" y="3352800"/>
                <a:ext cx="304800" cy="3048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6" name="Rectangle 35"/>
              <p:cNvSpPr/>
              <p:nvPr/>
            </p:nvSpPr>
            <p:spPr>
              <a:xfrm>
                <a:off x="3048001" y="1905000"/>
                <a:ext cx="304800" cy="1676400"/>
              </a:xfrm>
              <a:prstGeom prst="rect">
                <a:avLst/>
              </a:prstGeom>
              <a:solidFill>
                <a:srgbClr val="C18243"/>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 name="Group 23"/>
            <p:cNvGrpSpPr/>
            <p:nvPr/>
          </p:nvGrpSpPr>
          <p:grpSpPr>
            <a:xfrm>
              <a:off x="7391400" y="1752600"/>
              <a:ext cx="609600" cy="1447800"/>
              <a:chOff x="2971800" y="1828800"/>
              <a:chExt cx="457200" cy="1828800"/>
            </a:xfrm>
          </p:grpSpPr>
          <p:grpSp>
            <p:nvGrpSpPr>
              <p:cNvPr id="26" name="Group 13"/>
              <p:cNvGrpSpPr/>
              <p:nvPr/>
            </p:nvGrpSpPr>
            <p:grpSpPr>
              <a:xfrm>
                <a:off x="2971800" y="1828800"/>
                <a:ext cx="457200" cy="1828800"/>
                <a:chOff x="5562600" y="1600200"/>
                <a:chExt cx="838200" cy="1828800"/>
              </a:xfrm>
              <a:solidFill>
                <a:srgbClr val="C18243"/>
              </a:solidFill>
            </p:grpSpPr>
            <p:sp>
              <p:nvSpPr>
                <p:cNvPr id="30" name="Rectangle 29"/>
                <p:cNvSpPr/>
                <p:nvPr/>
              </p:nvSpPr>
              <p:spPr>
                <a:xfrm>
                  <a:off x="5562600" y="1600200"/>
                  <a:ext cx="838200" cy="1828800"/>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1" name="Straight Connector 30"/>
                <p:cNvCxnSpPr/>
                <p:nvPr/>
              </p:nvCxnSpPr>
              <p:spPr>
                <a:xfrm flipH="1">
                  <a:off x="5981700" y="1600200"/>
                  <a:ext cx="419100" cy="2286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5562600" y="1600200"/>
                  <a:ext cx="558800" cy="3048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27" name="Straight Connector 26"/>
              <p:cNvCxnSpPr/>
              <p:nvPr/>
            </p:nvCxnSpPr>
            <p:spPr>
              <a:xfrm flipH="1">
                <a:off x="2971800" y="3429000"/>
                <a:ext cx="228600" cy="2286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3124200" y="3352800"/>
                <a:ext cx="304800" cy="3048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Rectangle 28"/>
              <p:cNvSpPr/>
              <p:nvPr/>
            </p:nvSpPr>
            <p:spPr>
              <a:xfrm>
                <a:off x="3048001" y="1905000"/>
                <a:ext cx="304800" cy="1676400"/>
              </a:xfrm>
              <a:prstGeom prst="rect">
                <a:avLst/>
              </a:prstGeom>
              <a:solidFill>
                <a:srgbClr val="C18243"/>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 name="Group 31"/>
            <p:cNvGrpSpPr/>
            <p:nvPr/>
          </p:nvGrpSpPr>
          <p:grpSpPr>
            <a:xfrm>
              <a:off x="6553200" y="3352800"/>
              <a:ext cx="685800" cy="1676400"/>
              <a:chOff x="2971800" y="1828800"/>
              <a:chExt cx="457200" cy="1828800"/>
            </a:xfrm>
          </p:grpSpPr>
          <p:grpSp>
            <p:nvGrpSpPr>
              <p:cNvPr id="19" name="Group 13"/>
              <p:cNvGrpSpPr/>
              <p:nvPr/>
            </p:nvGrpSpPr>
            <p:grpSpPr>
              <a:xfrm>
                <a:off x="2971800" y="1828800"/>
                <a:ext cx="457200" cy="1828800"/>
                <a:chOff x="5562600" y="1600200"/>
                <a:chExt cx="838200" cy="1828800"/>
              </a:xfrm>
              <a:solidFill>
                <a:srgbClr val="C18243"/>
              </a:solidFill>
            </p:grpSpPr>
            <p:sp>
              <p:nvSpPr>
                <p:cNvPr id="23" name="Rectangle 22"/>
                <p:cNvSpPr/>
                <p:nvPr/>
              </p:nvSpPr>
              <p:spPr>
                <a:xfrm>
                  <a:off x="5562600" y="1600200"/>
                  <a:ext cx="838200" cy="1828800"/>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Straight Connector 23"/>
                <p:cNvCxnSpPr/>
                <p:nvPr/>
              </p:nvCxnSpPr>
              <p:spPr>
                <a:xfrm flipH="1">
                  <a:off x="5981700" y="1600200"/>
                  <a:ext cx="419100" cy="2286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5562600" y="1600200"/>
                  <a:ext cx="558800" cy="3048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20" name="Straight Connector 19"/>
              <p:cNvCxnSpPr/>
              <p:nvPr/>
            </p:nvCxnSpPr>
            <p:spPr>
              <a:xfrm flipH="1">
                <a:off x="2971800" y="3429000"/>
                <a:ext cx="228600" cy="2286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3124200" y="3352800"/>
                <a:ext cx="304800" cy="3048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Rectangle 21"/>
              <p:cNvSpPr/>
              <p:nvPr/>
            </p:nvSpPr>
            <p:spPr>
              <a:xfrm>
                <a:off x="3048001" y="1905000"/>
                <a:ext cx="304800" cy="1676400"/>
              </a:xfrm>
              <a:prstGeom prst="rect">
                <a:avLst/>
              </a:prstGeom>
              <a:solidFill>
                <a:srgbClr val="C18243"/>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 name="Group 39"/>
            <p:cNvGrpSpPr/>
            <p:nvPr/>
          </p:nvGrpSpPr>
          <p:grpSpPr>
            <a:xfrm>
              <a:off x="7315200" y="3352800"/>
              <a:ext cx="685800" cy="1676400"/>
              <a:chOff x="2971800" y="1828800"/>
              <a:chExt cx="457200" cy="1828800"/>
            </a:xfrm>
          </p:grpSpPr>
          <p:grpSp>
            <p:nvGrpSpPr>
              <p:cNvPr id="12" name="Group 13"/>
              <p:cNvGrpSpPr/>
              <p:nvPr/>
            </p:nvGrpSpPr>
            <p:grpSpPr>
              <a:xfrm>
                <a:off x="2971800" y="1828800"/>
                <a:ext cx="457200" cy="1828800"/>
                <a:chOff x="5562600" y="1600200"/>
                <a:chExt cx="838200" cy="1828800"/>
              </a:xfrm>
              <a:solidFill>
                <a:srgbClr val="C18243"/>
              </a:solidFill>
            </p:grpSpPr>
            <p:sp>
              <p:nvSpPr>
                <p:cNvPr id="16" name="Rectangle 15"/>
                <p:cNvSpPr/>
                <p:nvPr/>
              </p:nvSpPr>
              <p:spPr>
                <a:xfrm>
                  <a:off x="5562600" y="1600200"/>
                  <a:ext cx="838200" cy="1828800"/>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 name="Straight Connector 16"/>
                <p:cNvCxnSpPr/>
                <p:nvPr/>
              </p:nvCxnSpPr>
              <p:spPr>
                <a:xfrm flipH="1">
                  <a:off x="5981700" y="1600200"/>
                  <a:ext cx="419100" cy="2286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5562600" y="1600200"/>
                  <a:ext cx="558800" cy="3048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3" name="Straight Connector 12"/>
              <p:cNvCxnSpPr/>
              <p:nvPr/>
            </p:nvCxnSpPr>
            <p:spPr>
              <a:xfrm flipH="1">
                <a:off x="2971800" y="3429000"/>
                <a:ext cx="228600" cy="2286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3124200" y="3352800"/>
                <a:ext cx="304800" cy="3048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3048001" y="1905000"/>
                <a:ext cx="304800" cy="1676400"/>
              </a:xfrm>
              <a:prstGeom prst="rect">
                <a:avLst/>
              </a:prstGeom>
              <a:solidFill>
                <a:srgbClr val="C18243"/>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Oval 10"/>
            <p:cNvSpPr/>
            <p:nvPr/>
          </p:nvSpPr>
          <p:spPr>
            <a:xfrm>
              <a:off x="8153400" y="3429000"/>
              <a:ext cx="228600" cy="228600"/>
            </a:xfrm>
            <a:prstGeom prst="ellipse">
              <a:avLst/>
            </a:prstGeom>
            <a:solidFill>
              <a:srgbClr val="C1824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transition advClick="0"/>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9" presetClass="exit" presetSubtype="10" fill="hold" nodeType="clickEffect">
                                  <p:stCondLst>
                                    <p:cond delay="0"/>
                                  </p:stCondLst>
                                  <p:childTnLst>
                                    <p:anim calcmode="lin" valueType="num">
                                      <p:cBhvr>
                                        <p:cTn id="6" dur="3000"/>
                                        <p:tgtEl>
                                          <p:spTgt spid="5"/>
                                        </p:tgtEl>
                                        <p:attrNameLst>
                                          <p:attrName>ppt_h</p:attrName>
                                        </p:attrNameLst>
                                      </p:cBhvr>
                                      <p:tavLst>
                                        <p:tav tm="0">
                                          <p:val>
                                            <p:strVal val="ppt_h"/>
                                          </p:val>
                                        </p:tav>
                                        <p:tav tm="100000">
                                          <p:val>
                                            <p:strVal val="ppt_h"/>
                                          </p:val>
                                        </p:tav>
                                      </p:tavLst>
                                    </p:anim>
                                    <p:anim calcmode="lin" valueType="num">
                                      <p:cBhvr>
                                        <p:cTn id="7" dur="3000"/>
                                        <p:tgtEl>
                                          <p:spTgt spid="5"/>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set>
                                      <p:cBhvr>
                                        <p:cTn id="8" dur="1" fill="hold">
                                          <p:stCondLst>
                                            <p:cond delay="2999"/>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5"/>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Door"/>
          <p:cNvGrpSpPr/>
          <p:nvPr/>
        </p:nvGrpSpPr>
        <p:grpSpPr>
          <a:xfrm>
            <a:off x="6324600" y="1524000"/>
            <a:ext cx="2209800" cy="3733800"/>
            <a:chOff x="6324600" y="1447800"/>
            <a:chExt cx="2209800" cy="3733800"/>
          </a:xfrm>
        </p:grpSpPr>
        <p:sp>
          <p:nvSpPr>
            <p:cNvPr id="6" name="Cube 5"/>
            <p:cNvSpPr/>
            <p:nvPr/>
          </p:nvSpPr>
          <p:spPr>
            <a:xfrm>
              <a:off x="6324600" y="1447800"/>
              <a:ext cx="2209800" cy="3733800"/>
            </a:xfrm>
            <a:prstGeom prst="cube">
              <a:avLst>
                <a:gd name="adj" fmla="val 2832"/>
              </a:avLst>
            </a:prstGeom>
            <a:solidFill>
              <a:srgbClr val="9966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22"/>
            <p:cNvGrpSpPr/>
            <p:nvPr/>
          </p:nvGrpSpPr>
          <p:grpSpPr>
            <a:xfrm>
              <a:off x="6553200" y="1752600"/>
              <a:ext cx="685800" cy="1447800"/>
              <a:chOff x="2971800" y="1828800"/>
              <a:chExt cx="457200" cy="1828800"/>
            </a:xfrm>
          </p:grpSpPr>
          <p:grpSp>
            <p:nvGrpSpPr>
              <p:cNvPr id="33" name="Group 13"/>
              <p:cNvGrpSpPr/>
              <p:nvPr/>
            </p:nvGrpSpPr>
            <p:grpSpPr>
              <a:xfrm>
                <a:off x="2971800" y="1828800"/>
                <a:ext cx="457200" cy="1828800"/>
                <a:chOff x="5562600" y="1600200"/>
                <a:chExt cx="838200" cy="1828800"/>
              </a:xfrm>
              <a:solidFill>
                <a:srgbClr val="C18243"/>
              </a:solidFill>
            </p:grpSpPr>
            <p:sp>
              <p:nvSpPr>
                <p:cNvPr id="37" name="Rectangle 7"/>
                <p:cNvSpPr/>
                <p:nvPr/>
              </p:nvSpPr>
              <p:spPr>
                <a:xfrm>
                  <a:off x="5562600" y="1600200"/>
                  <a:ext cx="838200" cy="1828800"/>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8" name="Straight Connector 37"/>
                <p:cNvCxnSpPr/>
                <p:nvPr/>
              </p:nvCxnSpPr>
              <p:spPr>
                <a:xfrm flipH="1">
                  <a:off x="5981700" y="1600200"/>
                  <a:ext cx="419100" cy="2286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5562600" y="1600200"/>
                  <a:ext cx="558800" cy="3048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34" name="Straight Connector 33"/>
              <p:cNvCxnSpPr/>
              <p:nvPr/>
            </p:nvCxnSpPr>
            <p:spPr>
              <a:xfrm flipH="1">
                <a:off x="2971800" y="3429000"/>
                <a:ext cx="228600" cy="2286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3124200" y="3352800"/>
                <a:ext cx="304800" cy="3048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6" name="Rectangle 35"/>
              <p:cNvSpPr/>
              <p:nvPr/>
            </p:nvSpPr>
            <p:spPr>
              <a:xfrm>
                <a:off x="3048001" y="1905000"/>
                <a:ext cx="304800" cy="1676400"/>
              </a:xfrm>
              <a:prstGeom prst="rect">
                <a:avLst/>
              </a:prstGeom>
              <a:solidFill>
                <a:srgbClr val="C18243"/>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 name="Group 23"/>
            <p:cNvGrpSpPr/>
            <p:nvPr/>
          </p:nvGrpSpPr>
          <p:grpSpPr>
            <a:xfrm>
              <a:off x="7391400" y="1752600"/>
              <a:ext cx="609600" cy="1447800"/>
              <a:chOff x="2971800" y="1828800"/>
              <a:chExt cx="457200" cy="1828800"/>
            </a:xfrm>
          </p:grpSpPr>
          <p:grpSp>
            <p:nvGrpSpPr>
              <p:cNvPr id="26" name="Group 13"/>
              <p:cNvGrpSpPr/>
              <p:nvPr/>
            </p:nvGrpSpPr>
            <p:grpSpPr>
              <a:xfrm>
                <a:off x="2971800" y="1828800"/>
                <a:ext cx="457200" cy="1828800"/>
                <a:chOff x="5562600" y="1600200"/>
                <a:chExt cx="838200" cy="1828800"/>
              </a:xfrm>
              <a:solidFill>
                <a:srgbClr val="C18243"/>
              </a:solidFill>
            </p:grpSpPr>
            <p:sp>
              <p:nvSpPr>
                <p:cNvPr id="30" name="Rectangle 29"/>
                <p:cNvSpPr/>
                <p:nvPr/>
              </p:nvSpPr>
              <p:spPr>
                <a:xfrm>
                  <a:off x="5562600" y="1600200"/>
                  <a:ext cx="838200" cy="1828800"/>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1" name="Straight Connector 30"/>
                <p:cNvCxnSpPr/>
                <p:nvPr/>
              </p:nvCxnSpPr>
              <p:spPr>
                <a:xfrm flipH="1">
                  <a:off x="5981700" y="1600200"/>
                  <a:ext cx="419100" cy="2286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5562600" y="1600200"/>
                  <a:ext cx="558800" cy="3048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27" name="Straight Connector 26"/>
              <p:cNvCxnSpPr/>
              <p:nvPr/>
            </p:nvCxnSpPr>
            <p:spPr>
              <a:xfrm flipH="1">
                <a:off x="2971800" y="3429000"/>
                <a:ext cx="228600" cy="2286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3124200" y="3352800"/>
                <a:ext cx="304800" cy="3048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Rectangle 28"/>
              <p:cNvSpPr/>
              <p:nvPr/>
            </p:nvSpPr>
            <p:spPr>
              <a:xfrm>
                <a:off x="3048001" y="1905000"/>
                <a:ext cx="304800" cy="1676400"/>
              </a:xfrm>
              <a:prstGeom prst="rect">
                <a:avLst/>
              </a:prstGeom>
              <a:solidFill>
                <a:srgbClr val="C18243"/>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 name="Group 31"/>
            <p:cNvGrpSpPr/>
            <p:nvPr/>
          </p:nvGrpSpPr>
          <p:grpSpPr>
            <a:xfrm>
              <a:off x="6553200" y="3352800"/>
              <a:ext cx="685800" cy="1676400"/>
              <a:chOff x="2971800" y="1828800"/>
              <a:chExt cx="457200" cy="1828800"/>
            </a:xfrm>
          </p:grpSpPr>
          <p:grpSp>
            <p:nvGrpSpPr>
              <p:cNvPr id="19" name="Group 13"/>
              <p:cNvGrpSpPr/>
              <p:nvPr/>
            </p:nvGrpSpPr>
            <p:grpSpPr>
              <a:xfrm>
                <a:off x="2971800" y="1828800"/>
                <a:ext cx="457200" cy="1828800"/>
                <a:chOff x="5562600" y="1600200"/>
                <a:chExt cx="838200" cy="1828800"/>
              </a:xfrm>
              <a:solidFill>
                <a:srgbClr val="C18243"/>
              </a:solidFill>
            </p:grpSpPr>
            <p:sp>
              <p:nvSpPr>
                <p:cNvPr id="23" name="Rectangle 22"/>
                <p:cNvSpPr/>
                <p:nvPr/>
              </p:nvSpPr>
              <p:spPr>
                <a:xfrm>
                  <a:off x="5562600" y="1600200"/>
                  <a:ext cx="838200" cy="1828800"/>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Straight Connector 23"/>
                <p:cNvCxnSpPr/>
                <p:nvPr/>
              </p:nvCxnSpPr>
              <p:spPr>
                <a:xfrm flipH="1">
                  <a:off x="5981700" y="1600200"/>
                  <a:ext cx="419100" cy="2286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5562600" y="1600200"/>
                  <a:ext cx="558800" cy="3048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20" name="Straight Connector 19"/>
              <p:cNvCxnSpPr/>
              <p:nvPr/>
            </p:nvCxnSpPr>
            <p:spPr>
              <a:xfrm flipH="1">
                <a:off x="2971800" y="3429000"/>
                <a:ext cx="228600" cy="2286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3124200" y="3352800"/>
                <a:ext cx="304800" cy="3048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Rectangle 21"/>
              <p:cNvSpPr/>
              <p:nvPr/>
            </p:nvSpPr>
            <p:spPr>
              <a:xfrm>
                <a:off x="3048001" y="1905000"/>
                <a:ext cx="304800" cy="1676400"/>
              </a:xfrm>
              <a:prstGeom prst="rect">
                <a:avLst/>
              </a:prstGeom>
              <a:solidFill>
                <a:srgbClr val="C18243"/>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 name="Group 39"/>
            <p:cNvGrpSpPr/>
            <p:nvPr/>
          </p:nvGrpSpPr>
          <p:grpSpPr>
            <a:xfrm>
              <a:off x="7315200" y="3352800"/>
              <a:ext cx="685800" cy="1676400"/>
              <a:chOff x="2971800" y="1828800"/>
              <a:chExt cx="457200" cy="1828800"/>
            </a:xfrm>
          </p:grpSpPr>
          <p:grpSp>
            <p:nvGrpSpPr>
              <p:cNvPr id="12" name="Group 13"/>
              <p:cNvGrpSpPr/>
              <p:nvPr/>
            </p:nvGrpSpPr>
            <p:grpSpPr>
              <a:xfrm>
                <a:off x="2971800" y="1828800"/>
                <a:ext cx="457200" cy="1828800"/>
                <a:chOff x="5562600" y="1600200"/>
                <a:chExt cx="838200" cy="1828800"/>
              </a:xfrm>
              <a:solidFill>
                <a:srgbClr val="C18243"/>
              </a:solidFill>
            </p:grpSpPr>
            <p:sp>
              <p:nvSpPr>
                <p:cNvPr id="16" name="Rectangle 15"/>
                <p:cNvSpPr/>
                <p:nvPr/>
              </p:nvSpPr>
              <p:spPr>
                <a:xfrm>
                  <a:off x="5562600" y="1600200"/>
                  <a:ext cx="838200" cy="1828800"/>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 name="Straight Connector 16"/>
                <p:cNvCxnSpPr/>
                <p:nvPr/>
              </p:nvCxnSpPr>
              <p:spPr>
                <a:xfrm flipH="1">
                  <a:off x="5981700" y="1600200"/>
                  <a:ext cx="419100" cy="2286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5562600" y="1600200"/>
                  <a:ext cx="558800" cy="3048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3" name="Straight Connector 12"/>
              <p:cNvCxnSpPr/>
              <p:nvPr/>
            </p:nvCxnSpPr>
            <p:spPr>
              <a:xfrm flipH="1">
                <a:off x="2971800" y="3429000"/>
                <a:ext cx="228600" cy="2286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3124200" y="3352800"/>
                <a:ext cx="304800" cy="3048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3048001" y="1905000"/>
                <a:ext cx="304800" cy="1676400"/>
              </a:xfrm>
              <a:prstGeom prst="rect">
                <a:avLst/>
              </a:prstGeom>
              <a:solidFill>
                <a:srgbClr val="C18243"/>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Oval 10"/>
            <p:cNvSpPr/>
            <p:nvPr/>
          </p:nvSpPr>
          <p:spPr>
            <a:xfrm>
              <a:off x="8153400" y="3429000"/>
              <a:ext cx="228600" cy="228600"/>
            </a:xfrm>
            <a:prstGeom prst="ellipse">
              <a:avLst/>
            </a:prstGeom>
            <a:solidFill>
              <a:srgbClr val="C1824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transition advClick="0"/>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9" presetClass="exit" presetSubtype="10" fill="hold" nodeType="clickEffect">
                                  <p:stCondLst>
                                    <p:cond delay="0"/>
                                  </p:stCondLst>
                                  <p:childTnLst>
                                    <p:anim calcmode="lin" valueType="num">
                                      <p:cBhvr>
                                        <p:cTn id="6" dur="3000"/>
                                        <p:tgtEl>
                                          <p:spTgt spid="5"/>
                                        </p:tgtEl>
                                        <p:attrNameLst>
                                          <p:attrName>ppt_h</p:attrName>
                                        </p:attrNameLst>
                                      </p:cBhvr>
                                      <p:tavLst>
                                        <p:tav tm="0">
                                          <p:val>
                                            <p:strVal val="ppt_h"/>
                                          </p:val>
                                        </p:tav>
                                        <p:tav tm="100000">
                                          <p:val>
                                            <p:strVal val="ppt_h"/>
                                          </p:val>
                                        </p:tav>
                                      </p:tavLst>
                                    </p:anim>
                                    <p:anim calcmode="lin" valueType="num">
                                      <p:cBhvr>
                                        <p:cTn id="7" dur="3000"/>
                                        <p:tgtEl>
                                          <p:spTgt spid="5"/>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set>
                                      <p:cBhvr>
                                        <p:cTn id="8" dur="1" fill="hold">
                                          <p:stCondLst>
                                            <p:cond delay="2999"/>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5"/>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Door"/>
          <p:cNvGrpSpPr/>
          <p:nvPr/>
        </p:nvGrpSpPr>
        <p:grpSpPr>
          <a:xfrm>
            <a:off x="6324600" y="1524000"/>
            <a:ext cx="2209800" cy="3733800"/>
            <a:chOff x="6324600" y="1447800"/>
            <a:chExt cx="2209800" cy="3733800"/>
          </a:xfrm>
        </p:grpSpPr>
        <p:sp>
          <p:nvSpPr>
            <p:cNvPr id="3" name="Cube 2"/>
            <p:cNvSpPr/>
            <p:nvPr/>
          </p:nvSpPr>
          <p:spPr>
            <a:xfrm>
              <a:off x="6324600" y="1447800"/>
              <a:ext cx="2209800" cy="3733800"/>
            </a:xfrm>
            <a:prstGeom prst="cube">
              <a:avLst>
                <a:gd name="adj" fmla="val 2832"/>
              </a:avLst>
            </a:prstGeom>
            <a:solidFill>
              <a:srgbClr val="9966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22"/>
            <p:cNvGrpSpPr/>
            <p:nvPr/>
          </p:nvGrpSpPr>
          <p:grpSpPr>
            <a:xfrm>
              <a:off x="6553200" y="1752600"/>
              <a:ext cx="685800" cy="1447800"/>
              <a:chOff x="2971800" y="1828800"/>
              <a:chExt cx="457200" cy="1828800"/>
            </a:xfrm>
          </p:grpSpPr>
          <p:grpSp>
            <p:nvGrpSpPr>
              <p:cNvPr id="30" name="Group 13"/>
              <p:cNvGrpSpPr/>
              <p:nvPr/>
            </p:nvGrpSpPr>
            <p:grpSpPr>
              <a:xfrm>
                <a:off x="2971800" y="1828800"/>
                <a:ext cx="457200" cy="1828800"/>
                <a:chOff x="5562600" y="1600200"/>
                <a:chExt cx="838200" cy="1828800"/>
              </a:xfrm>
              <a:solidFill>
                <a:srgbClr val="C18243"/>
              </a:solidFill>
            </p:grpSpPr>
            <p:sp>
              <p:nvSpPr>
                <p:cNvPr id="34" name="Rectangle 7"/>
                <p:cNvSpPr/>
                <p:nvPr/>
              </p:nvSpPr>
              <p:spPr>
                <a:xfrm>
                  <a:off x="5562600" y="1600200"/>
                  <a:ext cx="838200" cy="1828800"/>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5" name="Straight Connector 34"/>
                <p:cNvCxnSpPr/>
                <p:nvPr/>
              </p:nvCxnSpPr>
              <p:spPr>
                <a:xfrm flipH="1">
                  <a:off x="5981700" y="1600200"/>
                  <a:ext cx="419100" cy="2286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5562600" y="1600200"/>
                  <a:ext cx="558800" cy="3048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31" name="Straight Connector 30"/>
              <p:cNvCxnSpPr/>
              <p:nvPr/>
            </p:nvCxnSpPr>
            <p:spPr>
              <a:xfrm flipH="1">
                <a:off x="2971800" y="3429000"/>
                <a:ext cx="228600" cy="2286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3124200" y="3352800"/>
                <a:ext cx="304800" cy="3048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3" name="Rectangle 32"/>
              <p:cNvSpPr/>
              <p:nvPr/>
            </p:nvSpPr>
            <p:spPr>
              <a:xfrm>
                <a:off x="3048001" y="1905000"/>
                <a:ext cx="304800" cy="1676400"/>
              </a:xfrm>
              <a:prstGeom prst="rect">
                <a:avLst/>
              </a:prstGeom>
              <a:solidFill>
                <a:srgbClr val="C18243"/>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 name="Group 23"/>
            <p:cNvGrpSpPr/>
            <p:nvPr/>
          </p:nvGrpSpPr>
          <p:grpSpPr>
            <a:xfrm>
              <a:off x="7391400" y="1752600"/>
              <a:ext cx="609600" cy="1447800"/>
              <a:chOff x="2971800" y="1828800"/>
              <a:chExt cx="457200" cy="1828800"/>
            </a:xfrm>
          </p:grpSpPr>
          <p:grpSp>
            <p:nvGrpSpPr>
              <p:cNvPr id="23" name="Group 13"/>
              <p:cNvGrpSpPr/>
              <p:nvPr/>
            </p:nvGrpSpPr>
            <p:grpSpPr>
              <a:xfrm>
                <a:off x="2971800" y="1828800"/>
                <a:ext cx="457200" cy="1828800"/>
                <a:chOff x="5562600" y="1600200"/>
                <a:chExt cx="838200" cy="1828800"/>
              </a:xfrm>
              <a:solidFill>
                <a:srgbClr val="C18243"/>
              </a:solidFill>
            </p:grpSpPr>
            <p:sp>
              <p:nvSpPr>
                <p:cNvPr id="27" name="Rectangle 26"/>
                <p:cNvSpPr/>
                <p:nvPr/>
              </p:nvSpPr>
              <p:spPr>
                <a:xfrm>
                  <a:off x="5562600" y="1600200"/>
                  <a:ext cx="838200" cy="1828800"/>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8" name="Straight Connector 27"/>
                <p:cNvCxnSpPr/>
                <p:nvPr/>
              </p:nvCxnSpPr>
              <p:spPr>
                <a:xfrm flipH="1">
                  <a:off x="5981700" y="1600200"/>
                  <a:ext cx="419100" cy="2286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5562600" y="1600200"/>
                  <a:ext cx="558800" cy="3048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24" name="Straight Connector 23"/>
              <p:cNvCxnSpPr/>
              <p:nvPr/>
            </p:nvCxnSpPr>
            <p:spPr>
              <a:xfrm flipH="1">
                <a:off x="2971800" y="3429000"/>
                <a:ext cx="228600" cy="2286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3124200" y="3352800"/>
                <a:ext cx="304800" cy="3048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6" name="Rectangle 25"/>
              <p:cNvSpPr/>
              <p:nvPr/>
            </p:nvSpPr>
            <p:spPr>
              <a:xfrm>
                <a:off x="3048001" y="1905000"/>
                <a:ext cx="304800" cy="1676400"/>
              </a:xfrm>
              <a:prstGeom prst="rect">
                <a:avLst/>
              </a:prstGeom>
              <a:solidFill>
                <a:srgbClr val="C18243"/>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 name="Group 31"/>
            <p:cNvGrpSpPr/>
            <p:nvPr/>
          </p:nvGrpSpPr>
          <p:grpSpPr>
            <a:xfrm>
              <a:off x="6553200" y="3352800"/>
              <a:ext cx="685800" cy="1676400"/>
              <a:chOff x="2971800" y="1828800"/>
              <a:chExt cx="457200" cy="1828800"/>
            </a:xfrm>
          </p:grpSpPr>
          <p:grpSp>
            <p:nvGrpSpPr>
              <p:cNvPr id="16" name="Group 13"/>
              <p:cNvGrpSpPr/>
              <p:nvPr/>
            </p:nvGrpSpPr>
            <p:grpSpPr>
              <a:xfrm>
                <a:off x="2971800" y="1828800"/>
                <a:ext cx="457200" cy="1828800"/>
                <a:chOff x="5562600" y="1600200"/>
                <a:chExt cx="838200" cy="1828800"/>
              </a:xfrm>
              <a:solidFill>
                <a:srgbClr val="C18243"/>
              </a:solidFill>
            </p:grpSpPr>
            <p:sp>
              <p:nvSpPr>
                <p:cNvPr id="20" name="Rectangle 19"/>
                <p:cNvSpPr/>
                <p:nvPr/>
              </p:nvSpPr>
              <p:spPr>
                <a:xfrm>
                  <a:off x="5562600" y="1600200"/>
                  <a:ext cx="838200" cy="1828800"/>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 name="Straight Connector 20"/>
                <p:cNvCxnSpPr/>
                <p:nvPr/>
              </p:nvCxnSpPr>
              <p:spPr>
                <a:xfrm flipH="1">
                  <a:off x="5981700" y="1600200"/>
                  <a:ext cx="419100" cy="2286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5562600" y="1600200"/>
                  <a:ext cx="558800" cy="3048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7" name="Straight Connector 16"/>
              <p:cNvCxnSpPr/>
              <p:nvPr/>
            </p:nvCxnSpPr>
            <p:spPr>
              <a:xfrm flipH="1">
                <a:off x="2971800" y="3429000"/>
                <a:ext cx="228600" cy="2286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3124200" y="3352800"/>
                <a:ext cx="304800" cy="3048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Rectangle 18"/>
              <p:cNvSpPr/>
              <p:nvPr/>
            </p:nvSpPr>
            <p:spPr>
              <a:xfrm>
                <a:off x="3048001" y="1905000"/>
                <a:ext cx="304800" cy="1676400"/>
              </a:xfrm>
              <a:prstGeom prst="rect">
                <a:avLst/>
              </a:prstGeom>
              <a:solidFill>
                <a:srgbClr val="C18243"/>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 name="Group 39"/>
            <p:cNvGrpSpPr/>
            <p:nvPr/>
          </p:nvGrpSpPr>
          <p:grpSpPr>
            <a:xfrm>
              <a:off x="7315200" y="3352800"/>
              <a:ext cx="685800" cy="1676400"/>
              <a:chOff x="2971800" y="1828800"/>
              <a:chExt cx="457200" cy="1828800"/>
            </a:xfrm>
          </p:grpSpPr>
          <p:grpSp>
            <p:nvGrpSpPr>
              <p:cNvPr id="9" name="Group 13"/>
              <p:cNvGrpSpPr/>
              <p:nvPr/>
            </p:nvGrpSpPr>
            <p:grpSpPr>
              <a:xfrm>
                <a:off x="2971800" y="1828800"/>
                <a:ext cx="457200" cy="1828800"/>
                <a:chOff x="5562600" y="1600200"/>
                <a:chExt cx="838200" cy="1828800"/>
              </a:xfrm>
              <a:solidFill>
                <a:srgbClr val="C18243"/>
              </a:solidFill>
            </p:grpSpPr>
            <p:sp>
              <p:nvSpPr>
                <p:cNvPr id="13" name="Rectangle 12"/>
                <p:cNvSpPr/>
                <p:nvPr/>
              </p:nvSpPr>
              <p:spPr>
                <a:xfrm>
                  <a:off x="5562600" y="1600200"/>
                  <a:ext cx="838200" cy="1828800"/>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p:cNvCxnSpPr/>
                <p:nvPr/>
              </p:nvCxnSpPr>
              <p:spPr>
                <a:xfrm flipH="1">
                  <a:off x="5981700" y="1600200"/>
                  <a:ext cx="419100" cy="2286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5562600" y="1600200"/>
                  <a:ext cx="558800" cy="3048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0" name="Straight Connector 9"/>
              <p:cNvCxnSpPr/>
              <p:nvPr/>
            </p:nvCxnSpPr>
            <p:spPr>
              <a:xfrm flipH="1">
                <a:off x="2971800" y="3429000"/>
                <a:ext cx="228600" cy="2286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3124200" y="3352800"/>
                <a:ext cx="304800" cy="3048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3048001" y="1905000"/>
                <a:ext cx="304800" cy="1676400"/>
              </a:xfrm>
              <a:prstGeom prst="rect">
                <a:avLst/>
              </a:prstGeom>
              <a:solidFill>
                <a:srgbClr val="C18243"/>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Oval 7"/>
            <p:cNvSpPr/>
            <p:nvPr/>
          </p:nvSpPr>
          <p:spPr>
            <a:xfrm>
              <a:off x="8153400" y="3429000"/>
              <a:ext cx="228600" cy="228600"/>
            </a:xfrm>
            <a:prstGeom prst="ellipse">
              <a:avLst/>
            </a:prstGeom>
            <a:solidFill>
              <a:srgbClr val="C1824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9" presetClass="exit" presetSubtype="10" fill="hold" nodeType="clickEffect">
                                  <p:stCondLst>
                                    <p:cond delay="0"/>
                                  </p:stCondLst>
                                  <p:childTnLst>
                                    <p:anim calcmode="lin" valueType="num">
                                      <p:cBhvr>
                                        <p:cTn id="6" dur="3000"/>
                                        <p:tgtEl>
                                          <p:spTgt spid="2"/>
                                        </p:tgtEl>
                                        <p:attrNameLst>
                                          <p:attrName>ppt_h</p:attrName>
                                        </p:attrNameLst>
                                      </p:cBhvr>
                                      <p:tavLst>
                                        <p:tav tm="0">
                                          <p:val>
                                            <p:strVal val="ppt_h"/>
                                          </p:val>
                                        </p:tav>
                                        <p:tav tm="100000">
                                          <p:val>
                                            <p:strVal val="ppt_h"/>
                                          </p:val>
                                        </p:tav>
                                      </p:tavLst>
                                    </p:anim>
                                    <p:anim calcmode="lin" valueType="num">
                                      <p:cBhvr>
                                        <p:cTn id="7" dur="3000"/>
                                        <p:tgtEl>
                                          <p:spTgt spid="2"/>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set>
                                      <p:cBhvr>
                                        <p:cTn id="8" dur="1" fill="hold">
                                          <p:stCondLst>
                                            <p:cond delay="2999"/>
                                          </p:stCondLst>
                                        </p:cTn>
                                        <p:tgtEl>
                                          <p:spTgt spid="2"/>
                                        </p:tgtEl>
                                        <p:attrNameLst>
                                          <p:attrName>style.visibility</p:attrName>
                                        </p:attrNameLst>
                                      </p:cBhvr>
                                      <p:to>
                                        <p:strVal val="hidden"/>
                                      </p:to>
                                    </p:set>
                                  </p:childTnLst>
                                </p:cTn>
                              </p:par>
                            </p:childTnLst>
                          </p:cTn>
                        </p:par>
                      </p:childTnLst>
                    </p:cTn>
                  </p:par>
                </p:childTnLst>
              </p:cTn>
              <p:nextCondLst>
                <p:cond evt="onClick" delay="0">
                  <p:tgtEl>
                    <p:spTgt spid="2"/>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advClick="0"/>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advClick="0"/>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advClick="0"/>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TextBox 83">
            <a:hlinkClick r:id="rId6" action="ppaction://hlinksldjump"/>
          </p:cNvPr>
          <p:cNvSpPr txBox="1"/>
          <p:nvPr/>
        </p:nvSpPr>
        <p:spPr>
          <a:xfrm>
            <a:off x="381000" y="1722120"/>
            <a:ext cx="1097280" cy="1097280"/>
          </a:xfrm>
          <a:prstGeom prst="ellipse">
            <a:avLst/>
          </a:prstGeom>
          <a:solidFill>
            <a:schemeClr val="bg1"/>
          </a:solidFill>
          <a:ln>
            <a:solidFill>
              <a:schemeClr val="tx1"/>
            </a:solidFill>
          </a:ln>
        </p:spPr>
        <p:style>
          <a:lnRef idx="3">
            <a:schemeClr val="lt1"/>
          </a:lnRef>
          <a:fillRef idx="1">
            <a:schemeClr val="dk1"/>
          </a:fillRef>
          <a:effectRef idx="1">
            <a:schemeClr val="dk1"/>
          </a:effectRef>
          <a:fontRef idx="minor">
            <a:schemeClr val="lt1"/>
          </a:fontRef>
        </p:style>
        <p:txBody>
          <a:bodyPr anchor="ctr">
            <a:noAutofit/>
          </a:bodyPr>
          <a:lstStyle/>
          <a:p>
            <a:pPr algn="ctr" fontAlgn="auto">
              <a:spcBef>
                <a:spcPts val="0"/>
              </a:spcBef>
              <a:spcAft>
                <a:spcPts val="0"/>
              </a:spcAft>
              <a:defRPr/>
            </a:pPr>
            <a:r>
              <a:rPr lang="en-US" sz="4800" dirty="0" smtClean="0">
                <a:ln w="28575">
                  <a:solidFill>
                    <a:schemeClr val="tx1"/>
                  </a:solidFill>
                </a:ln>
                <a:solidFill>
                  <a:srgbClr val="FF6600"/>
                </a:solidFill>
                <a:effectLst>
                  <a:outerShdw blurRad="38100" dist="38100" dir="2700000" algn="tl">
                    <a:srgbClr val="000000">
                      <a:alpha val="43137"/>
                    </a:srgbClr>
                  </a:outerShdw>
                </a:effectLst>
                <a:latin typeface="Mail Ray Stuff" pitchFamily="2" charset="0"/>
              </a:rPr>
              <a:t>1</a:t>
            </a:r>
            <a:endParaRPr lang="en-US" sz="4800" dirty="0">
              <a:ln w="28575">
                <a:solidFill>
                  <a:schemeClr val="tx1"/>
                </a:solidFill>
              </a:ln>
              <a:solidFill>
                <a:srgbClr val="FF6600"/>
              </a:solidFill>
              <a:effectLst>
                <a:outerShdw blurRad="38100" dist="38100" dir="2700000" algn="tl">
                  <a:srgbClr val="000000">
                    <a:alpha val="43137"/>
                  </a:srgbClr>
                </a:outerShdw>
              </a:effectLst>
              <a:latin typeface="Mail Ray Stuff" pitchFamily="2" charset="0"/>
            </a:endParaRPr>
          </a:p>
        </p:txBody>
      </p:sp>
      <p:sp>
        <p:nvSpPr>
          <p:cNvPr id="149" name="TextBox 26"/>
          <p:cNvSpPr txBox="1">
            <a:spLocks noChangeArrowheads="1"/>
          </p:cNvSpPr>
          <p:nvPr/>
        </p:nvSpPr>
        <p:spPr bwMode="auto">
          <a:xfrm>
            <a:off x="685800" y="5616714"/>
            <a:ext cx="2057400" cy="707886"/>
          </a:xfrm>
          <a:prstGeom prst="rect">
            <a:avLst/>
          </a:prstGeom>
          <a:noFill/>
          <a:ln w="9525">
            <a:noFill/>
            <a:miter lim="800000"/>
            <a:headEnd/>
            <a:tailEnd/>
          </a:ln>
        </p:spPr>
        <p:txBody>
          <a:bodyPr wrap="square">
            <a:spAutoFit/>
          </a:bodyPr>
          <a:lstStyle/>
          <a:p>
            <a:pPr algn="ctr"/>
            <a:r>
              <a:rPr lang="en-US" sz="4000" dirty="0" smtClean="0">
                <a:ln>
                  <a:solidFill>
                    <a:schemeClr val="tx1"/>
                  </a:solidFill>
                </a:ln>
                <a:solidFill>
                  <a:srgbClr val="00B0F0"/>
                </a:solidFill>
                <a:effectLst>
                  <a:outerShdw blurRad="38100" dist="38100" dir="2700000" algn="tl">
                    <a:srgbClr val="000000">
                      <a:alpha val="43137"/>
                    </a:srgbClr>
                  </a:outerShdw>
                </a:effectLst>
                <a:latin typeface="Pacifico" pitchFamily="2" charset="0"/>
              </a:rPr>
              <a:t>Teacher</a:t>
            </a:r>
            <a:endParaRPr lang="en-US" sz="4000" dirty="0">
              <a:ln>
                <a:solidFill>
                  <a:schemeClr val="tx1"/>
                </a:solidFill>
              </a:ln>
              <a:solidFill>
                <a:srgbClr val="00B0F0"/>
              </a:solidFill>
              <a:effectLst>
                <a:outerShdw blurRad="38100" dist="38100" dir="2700000" algn="tl">
                  <a:srgbClr val="000000">
                    <a:alpha val="43137"/>
                  </a:srgbClr>
                </a:outerShdw>
              </a:effectLst>
              <a:latin typeface="Pacifico" pitchFamily="2" charset="0"/>
            </a:endParaRPr>
          </a:p>
        </p:txBody>
      </p:sp>
      <p:sp>
        <p:nvSpPr>
          <p:cNvPr id="150" name="TextBox 26"/>
          <p:cNvSpPr txBox="1">
            <a:spLocks noChangeArrowheads="1"/>
          </p:cNvSpPr>
          <p:nvPr/>
        </p:nvSpPr>
        <p:spPr bwMode="auto">
          <a:xfrm>
            <a:off x="4419600" y="5562600"/>
            <a:ext cx="2057400" cy="707886"/>
          </a:xfrm>
          <a:prstGeom prst="rect">
            <a:avLst/>
          </a:prstGeom>
          <a:noFill/>
          <a:ln w="9525">
            <a:noFill/>
            <a:miter lim="800000"/>
            <a:headEnd/>
            <a:tailEnd/>
          </a:ln>
        </p:spPr>
        <p:txBody>
          <a:bodyPr wrap="square">
            <a:spAutoFit/>
          </a:bodyPr>
          <a:lstStyle/>
          <a:p>
            <a:pPr algn="ctr"/>
            <a:r>
              <a:rPr lang="en-US" sz="4000" dirty="0" smtClean="0">
                <a:ln>
                  <a:solidFill>
                    <a:schemeClr val="tx1"/>
                  </a:solidFill>
                </a:ln>
                <a:solidFill>
                  <a:srgbClr val="FF0000"/>
                </a:solidFill>
                <a:effectLst>
                  <a:outerShdw blurRad="38100" dist="38100" dir="2700000" algn="tl">
                    <a:srgbClr val="000000">
                      <a:alpha val="43137"/>
                    </a:srgbClr>
                  </a:outerShdw>
                </a:effectLst>
                <a:latin typeface="Mail Ray Stuff" pitchFamily="2" charset="0"/>
              </a:rPr>
              <a:t>S</a:t>
            </a:r>
            <a:r>
              <a:rPr lang="en-US" sz="4000" dirty="0" smtClean="0">
                <a:ln>
                  <a:solidFill>
                    <a:schemeClr val="tx1"/>
                  </a:solidFill>
                </a:ln>
                <a:solidFill>
                  <a:srgbClr val="FF6600"/>
                </a:solidFill>
                <a:effectLst>
                  <a:outerShdw blurRad="38100" dist="38100" dir="2700000" algn="tl">
                    <a:srgbClr val="000000">
                      <a:alpha val="43137"/>
                    </a:srgbClr>
                  </a:outerShdw>
                </a:effectLst>
                <a:latin typeface="Mail Ray Stuff" pitchFamily="2" charset="0"/>
              </a:rPr>
              <a:t>t</a:t>
            </a:r>
            <a:r>
              <a:rPr lang="en-US" sz="4000" dirty="0" smtClean="0">
                <a:ln>
                  <a:solidFill>
                    <a:schemeClr val="tx1"/>
                  </a:solidFill>
                </a:ln>
                <a:solidFill>
                  <a:srgbClr val="FFFF00"/>
                </a:solidFill>
                <a:effectLst>
                  <a:outerShdw blurRad="38100" dist="38100" dir="2700000" algn="tl">
                    <a:srgbClr val="000000">
                      <a:alpha val="43137"/>
                    </a:srgbClr>
                  </a:outerShdw>
                </a:effectLst>
                <a:latin typeface="Mail Ray Stuff" pitchFamily="2" charset="0"/>
              </a:rPr>
              <a:t>u</a:t>
            </a:r>
            <a:r>
              <a:rPr lang="en-US" sz="4000" dirty="0" smtClean="0">
                <a:ln>
                  <a:solidFill>
                    <a:schemeClr val="tx1"/>
                  </a:solidFill>
                </a:ln>
                <a:solidFill>
                  <a:srgbClr val="92D050"/>
                </a:solidFill>
                <a:effectLst>
                  <a:outerShdw blurRad="38100" dist="38100" dir="2700000" algn="tl">
                    <a:srgbClr val="000000">
                      <a:alpha val="43137"/>
                    </a:srgbClr>
                  </a:outerShdw>
                </a:effectLst>
                <a:latin typeface="Mail Ray Stuff" pitchFamily="2" charset="0"/>
              </a:rPr>
              <a:t>d</a:t>
            </a:r>
            <a:r>
              <a:rPr lang="en-US" sz="4000" dirty="0" smtClean="0">
                <a:ln>
                  <a:solidFill>
                    <a:schemeClr val="tx1"/>
                  </a:solidFill>
                </a:ln>
                <a:solidFill>
                  <a:srgbClr val="00B0F0"/>
                </a:solidFill>
                <a:effectLst>
                  <a:outerShdw blurRad="38100" dist="38100" dir="2700000" algn="tl">
                    <a:srgbClr val="000000">
                      <a:alpha val="43137"/>
                    </a:srgbClr>
                  </a:outerShdw>
                </a:effectLst>
                <a:latin typeface="Mail Ray Stuff" pitchFamily="2" charset="0"/>
              </a:rPr>
              <a:t>e</a:t>
            </a:r>
            <a:r>
              <a:rPr lang="en-US" sz="4000" dirty="0" smtClean="0">
                <a:ln>
                  <a:solidFill>
                    <a:schemeClr val="tx1"/>
                  </a:solidFill>
                </a:ln>
                <a:solidFill>
                  <a:srgbClr val="7030A0"/>
                </a:solidFill>
                <a:effectLst>
                  <a:outerShdw blurRad="38100" dist="38100" dir="2700000" algn="tl">
                    <a:srgbClr val="000000">
                      <a:alpha val="43137"/>
                    </a:srgbClr>
                  </a:outerShdw>
                </a:effectLst>
                <a:latin typeface="Mail Ray Stuff" pitchFamily="2" charset="0"/>
              </a:rPr>
              <a:t>n</a:t>
            </a:r>
            <a:r>
              <a:rPr lang="en-US" sz="4000" dirty="0" smtClean="0">
                <a:ln>
                  <a:solidFill>
                    <a:schemeClr val="tx1"/>
                  </a:solidFill>
                </a:ln>
                <a:solidFill>
                  <a:srgbClr val="FF0000"/>
                </a:solidFill>
                <a:effectLst>
                  <a:outerShdw blurRad="38100" dist="38100" dir="2700000" algn="tl">
                    <a:srgbClr val="000000">
                      <a:alpha val="43137"/>
                    </a:srgbClr>
                  </a:outerShdw>
                </a:effectLst>
                <a:latin typeface="Mail Ray Stuff" pitchFamily="2" charset="0"/>
              </a:rPr>
              <a:t>t</a:t>
            </a:r>
            <a:r>
              <a:rPr lang="en-US" sz="4000" dirty="0" smtClean="0">
                <a:ln>
                  <a:solidFill>
                    <a:schemeClr val="tx1"/>
                  </a:solidFill>
                </a:ln>
                <a:solidFill>
                  <a:srgbClr val="FF6600"/>
                </a:solidFill>
                <a:effectLst>
                  <a:outerShdw blurRad="38100" dist="38100" dir="2700000" algn="tl">
                    <a:srgbClr val="000000">
                      <a:alpha val="43137"/>
                    </a:srgbClr>
                  </a:outerShdw>
                </a:effectLst>
                <a:latin typeface="Mail Ray Stuff" pitchFamily="2" charset="0"/>
              </a:rPr>
              <a:t>s</a:t>
            </a:r>
            <a:endParaRPr lang="en-US" sz="4000" dirty="0">
              <a:ln>
                <a:solidFill>
                  <a:schemeClr val="tx1"/>
                </a:solidFill>
              </a:ln>
              <a:solidFill>
                <a:srgbClr val="FF6600"/>
              </a:solidFill>
              <a:effectLst>
                <a:outerShdw blurRad="38100" dist="38100" dir="2700000" algn="tl">
                  <a:srgbClr val="000000">
                    <a:alpha val="43137"/>
                  </a:srgbClr>
                </a:outerShdw>
              </a:effectLst>
              <a:latin typeface="Mail Ray Stuff" pitchFamily="2" charset="0"/>
            </a:endParaRPr>
          </a:p>
        </p:txBody>
      </p:sp>
      <p:sp>
        <p:nvSpPr>
          <p:cNvPr id="44" name="TextBox 43">
            <a:hlinkClick r:id="rId7" action="ppaction://hlinksldjump"/>
          </p:cNvPr>
          <p:cNvSpPr txBox="1"/>
          <p:nvPr/>
        </p:nvSpPr>
        <p:spPr>
          <a:xfrm>
            <a:off x="1600200" y="1722120"/>
            <a:ext cx="1097280" cy="1097280"/>
          </a:xfrm>
          <a:prstGeom prst="ellipse">
            <a:avLst/>
          </a:prstGeom>
          <a:solidFill>
            <a:schemeClr val="bg1"/>
          </a:solidFill>
          <a:ln>
            <a:solidFill>
              <a:schemeClr val="tx1"/>
            </a:solidFill>
          </a:ln>
        </p:spPr>
        <p:style>
          <a:lnRef idx="3">
            <a:schemeClr val="lt1"/>
          </a:lnRef>
          <a:fillRef idx="1">
            <a:schemeClr val="dk1"/>
          </a:fillRef>
          <a:effectRef idx="1">
            <a:schemeClr val="dk1"/>
          </a:effectRef>
          <a:fontRef idx="minor">
            <a:schemeClr val="lt1"/>
          </a:fontRef>
        </p:style>
        <p:txBody>
          <a:bodyPr anchor="ctr">
            <a:noAutofit/>
          </a:bodyPr>
          <a:lstStyle/>
          <a:p>
            <a:pPr algn="ctr" fontAlgn="auto">
              <a:spcBef>
                <a:spcPts val="0"/>
              </a:spcBef>
              <a:spcAft>
                <a:spcPts val="0"/>
              </a:spcAft>
              <a:defRPr/>
            </a:pPr>
            <a:r>
              <a:rPr lang="en-US" sz="4800" dirty="0" smtClean="0">
                <a:ln w="28575">
                  <a:solidFill>
                    <a:schemeClr val="tx1"/>
                  </a:solidFill>
                </a:ln>
                <a:solidFill>
                  <a:srgbClr val="FF6600"/>
                </a:solidFill>
                <a:effectLst>
                  <a:outerShdw blurRad="38100" dist="38100" dir="2700000" algn="tl">
                    <a:srgbClr val="000000">
                      <a:alpha val="43137"/>
                    </a:srgbClr>
                  </a:outerShdw>
                </a:effectLst>
                <a:latin typeface="Mail Ray Stuff" pitchFamily="2" charset="0"/>
              </a:rPr>
              <a:t>2</a:t>
            </a:r>
            <a:endParaRPr lang="en-US" sz="4800" dirty="0">
              <a:ln w="28575">
                <a:solidFill>
                  <a:schemeClr val="tx1"/>
                </a:solidFill>
              </a:ln>
              <a:solidFill>
                <a:srgbClr val="FF6600"/>
              </a:solidFill>
              <a:effectLst>
                <a:outerShdw blurRad="38100" dist="38100" dir="2700000" algn="tl">
                  <a:srgbClr val="000000">
                    <a:alpha val="43137"/>
                  </a:srgbClr>
                </a:outerShdw>
              </a:effectLst>
              <a:latin typeface="Mail Ray Stuff" pitchFamily="2" charset="0"/>
            </a:endParaRPr>
          </a:p>
        </p:txBody>
      </p:sp>
      <p:sp>
        <p:nvSpPr>
          <p:cNvPr id="45" name="TextBox 44">
            <a:hlinkClick r:id="rId8" action="ppaction://hlinksldjump"/>
          </p:cNvPr>
          <p:cNvSpPr txBox="1"/>
          <p:nvPr/>
        </p:nvSpPr>
        <p:spPr>
          <a:xfrm>
            <a:off x="2819400" y="1722120"/>
            <a:ext cx="1097280" cy="1097280"/>
          </a:xfrm>
          <a:prstGeom prst="ellipse">
            <a:avLst/>
          </a:prstGeom>
          <a:solidFill>
            <a:schemeClr val="bg1"/>
          </a:solidFill>
          <a:ln>
            <a:solidFill>
              <a:schemeClr val="tx1"/>
            </a:solidFill>
          </a:ln>
        </p:spPr>
        <p:style>
          <a:lnRef idx="3">
            <a:schemeClr val="lt1"/>
          </a:lnRef>
          <a:fillRef idx="1">
            <a:schemeClr val="dk1"/>
          </a:fillRef>
          <a:effectRef idx="1">
            <a:schemeClr val="dk1"/>
          </a:effectRef>
          <a:fontRef idx="minor">
            <a:schemeClr val="lt1"/>
          </a:fontRef>
        </p:style>
        <p:txBody>
          <a:bodyPr anchor="ctr">
            <a:noAutofit/>
          </a:bodyPr>
          <a:lstStyle/>
          <a:p>
            <a:pPr algn="ctr" fontAlgn="auto">
              <a:spcBef>
                <a:spcPts val="0"/>
              </a:spcBef>
              <a:spcAft>
                <a:spcPts val="0"/>
              </a:spcAft>
              <a:defRPr/>
            </a:pPr>
            <a:r>
              <a:rPr lang="en-US" sz="4800" dirty="0" smtClean="0">
                <a:ln w="28575">
                  <a:solidFill>
                    <a:schemeClr val="tx1"/>
                  </a:solidFill>
                </a:ln>
                <a:solidFill>
                  <a:srgbClr val="FF6600"/>
                </a:solidFill>
                <a:effectLst>
                  <a:outerShdw blurRad="38100" dist="38100" dir="2700000" algn="tl">
                    <a:srgbClr val="000000">
                      <a:alpha val="43137"/>
                    </a:srgbClr>
                  </a:outerShdw>
                </a:effectLst>
                <a:latin typeface="Mail Ray Stuff" pitchFamily="2" charset="0"/>
              </a:rPr>
              <a:t>3</a:t>
            </a:r>
            <a:endParaRPr lang="en-US" sz="4800" dirty="0">
              <a:ln w="28575">
                <a:solidFill>
                  <a:schemeClr val="tx1"/>
                </a:solidFill>
              </a:ln>
              <a:solidFill>
                <a:srgbClr val="FF6600"/>
              </a:solidFill>
              <a:effectLst>
                <a:outerShdw blurRad="38100" dist="38100" dir="2700000" algn="tl">
                  <a:srgbClr val="000000">
                    <a:alpha val="43137"/>
                  </a:srgbClr>
                </a:outerShdw>
              </a:effectLst>
              <a:latin typeface="Mail Ray Stuff" pitchFamily="2" charset="0"/>
            </a:endParaRPr>
          </a:p>
        </p:txBody>
      </p:sp>
      <p:sp>
        <p:nvSpPr>
          <p:cNvPr id="46" name="TextBox 45">
            <a:hlinkClick r:id="rId9" action="ppaction://hlinksldjump"/>
          </p:cNvPr>
          <p:cNvSpPr txBox="1"/>
          <p:nvPr/>
        </p:nvSpPr>
        <p:spPr>
          <a:xfrm>
            <a:off x="4038600" y="1722120"/>
            <a:ext cx="1097280" cy="1097280"/>
          </a:xfrm>
          <a:prstGeom prst="ellipse">
            <a:avLst/>
          </a:prstGeom>
          <a:solidFill>
            <a:schemeClr val="bg1"/>
          </a:solidFill>
          <a:ln>
            <a:solidFill>
              <a:schemeClr val="tx1"/>
            </a:solidFill>
          </a:ln>
        </p:spPr>
        <p:style>
          <a:lnRef idx="3">
            <a:schemeClr val="lt1"/>
          </a:lnRef>
          <a:fillRef idx="1">
            <a:schemeClr val="dk1"/>
          </a:fillRef>
          <a:effectRef idx="1">
            <a:schemeClr val="dk1"/>
          </a:effectRef>
          <a:fontRef idx="minor">
            <a:schemeClr val="lt1"/>
          </a:fontRef>
        </p:style>
        <p:txBody>
          <a:bodyPr anchor="ctr">
            <a:noAutofit/>
          </a:bodyPr>
          <a:lstStyle/>
          <a:p>
            <a:pPr algn="ctr" fontAlgn="auto">
              <a:spcBef>
                <a:spcPts val="0"/>
              </a:spcBef>
              <a:spcAft>
                <a:spcPts val="0"/>
              </a:spcAft>
              <a:defRPr/>
            </a:pPr>
            <a:r>
              <a:rPr lang="en-US" sz="4800" dirty="0" smtClean="0">
                <a:ln w="28575">
                  <a:solidFill>
                    <a:schemeClr val="tx1"/>
                  </a:solidFill>
                </a:ln>
                <a:solidFill>
                  <a:srgbClr val="FF6600"/>
                </a:solidFill>
                <a:effectLst>
                  <a:outerShdw blurRad="38100" dist="38100" dir="2700000" algn="tl">
                    <a:srgbClr val="000000">
                      <a:alpha val="43137"/>
                    </a:srgbClr>
                  </a:outerShdw>
                </a:effectLst>
                <a:latin typeface="Mail Ray Stuff" pitchFamily="2" charset="0"/>
              </a:rPr>
              <a:t>4</a:t>
            </a:r>
            <a:endParaRPr lang="en-US" sz="4800" dirty="0">
              <a:ln w="28575">
                <a:solidFill>
                  <a:schemeClr val="tx1"/>
                </a:solidFill>
              </a:ln>
              <a:solidFill>
                <a:srgbClr val="FF6600"/>
              </a:solidFill>
              <a:effectLst>
                <a:outerShdw blurRad="38100" dist="38100" dir="2700000" algn="tl">
                  <a:srgbClr val="000000">
                    <a:alpha val="43137"/>
                  </a:srgbClr>
                </a:outerShdw>
              </a:effectLst>
              <a:latin typeface="Mail Ray Stuff" pitchFamily="2" charset="0"/>
            </a:endParaRPr>
          </a:p>
        </p:txBody>
      </p:sp>
      <p:sp>
        <p:nvSpPr>
          <p:cNvPr id="48" name="TextBox 47">
            <a:hlinkClick r:id="rId10" action="ppaction://hlinksldjump"/>
          </p:cNvPr>
          <p:cNvSpPr txBox="1"/>
          <p:nvPr/>
        </p:nvSpPr>
        <p:spPr>
          <a:xfrm>
            <a:off x="5257800" y="1722120"/>
            <a:ext cx="1097280" cy="1097280"/>
          </a:xfrm>
          <a:prstGeom prst="ellipse">
            <a:avLst/>
          </a:prstGeom>
          <a:solidFill>
            <a:schemeClr val="bg1"/>
          </a:solidFill>
          <a:ln>
            <a:solidFill>
              <a:schemeClr val="tx1"/>
            </a:solidFill>
          </a:ln>
        </p:spPr>
        <p:style>
          <a:lnRef idx="3">
            <a:schemeClr val="lt1"/>
          </a:lnRef>
          <a:fillRef idx="1">
            <a:schemeClr val="dk1"/>
          </a:fillRef>
          <a:effectRef idx="1">
            <a:schemeClr val="dk1"/>
          </a:effectRef>
          <a:fontRef idx="minor">
            <a:schemeClr val="lt1"/>
          </a:fontRef>
        </p:style>
        <p:txBody>
          <a:bodyPr anchor="ctr">
            <a:noAutofit/>
          </a:bodyPr>
          <a:lstStyle/>
          <a:p>
            <a:pPr algn="ctr" fontAlgn="auto">
              <a:spcBef>
                <a:spcPts val="0"/>
              </a:spcBef>
              <a:spcAft>
                <a:spcPts val="0"/>
              </a:spcAft>
              <a:defRPr/>
            </a:pPr>
            <a:r>
              <a:rPr lang="en-US" sz="4800" dirty="0" smtClean="0">
                <a:ln w="28575">
                  <a:solidFill>
                    <a:schemeClr val="tx1"/>
                  </a:solidFill>
                </a:ln>
                <a:solidFill>
                  <a:srgbClr val="FF6600"/>
                </a:solidFill>
                <a:effectLst>
                  <a:outerShdw blurRad="38100" dist="38100" dir="2700000" algn="tl">
                    <a:srgbClr val="000000">
                      <a:alpha val="43137"/>
                    </a:srgbClr>
                  </a:outerShdw>
                </a:effectLst>
                <a:latin typeface="Mail Ray Stuff" pitchFamily="2" charset="0"/>
              </a:rPr>
              <a:t>5</a:t>
            </a:r>
            <a:endParaRPr lang="en-US" sz="4800" dirty="0">
              <a:ln w="28575">
                <a:solidFill>
                  <a:schemeClr val="tx1"/>
                </a:solidFill>
              </a:ln>
              <a:solidFill>
                <a:srgbClr val="FF6600"/>
              </a:solidFill>
              <a:effectLst>
                <a:outerShdw blurRad="38100" dist="38100" dir="2700000" algn="tl">
                  <a:srgbClr val="000000">
                    <a:alpha val="43137"/>
                  </a:srgbClr>
                </a:outerShdw>
              </a:effectLst>
              <a:latin typeface="Mail Ray Stuff" pitchFamily="2" charset="0"/>
            </a:endParaRPr>
          </a:p>
        </p:txBody>
      </p:sp>
      <p:sp>
        <p:nvSpPr>
          <p:cNvPr id="49" name="TextBox 48">
            <a:hlinkClick r:id="rId11" action="ppaction://hlinksldjump"/>
          </p:cNvPr>
          <p:cNvSpPr txBox="1"/>
          <p:nvPr/>
        </p:nvSpPr>
        <p:spPr>
          <a:xfrm>
            <a:off x="6477000" y="1722120"/>
            <a:ext cx="1097280" cy="1097280"/>
          </a:xfrm>
          <a:prstGeom prst="ellipse">
            <a:avLst/>
          </a:prstGeom>
          <a:solidFill>
            <a:schemeClr val="bg1"/>
          </a:solidFill>
          <a:ln>
            <a:solidFill>
              <a:schemeClr val="tx1"/>
            </a:solidFill>
          </a:ln>
        </p:spPr>
        <p:style>
          <a:lnRef idx="3">
            <a:schemeClr val="lt1"/>
          </a:lnRef>
          <a:fillRef idx="1">
            <a:schemeClr val="dk1"/>
          </a:fillRef>
          <a:effectRef idx="1">
            <a:schemeClr val="dk1"/>
          </a:effectRef>
          <a:fontRef idx="minor">
            <a:schemeClr val="lt1"/>
          </a:fontRef>
        </p:style>
        <p:txBody>
          <a:bodyPr anchor="ctr">
            <a:noAutofit/>
          </a:bodyPr>
          <a:lstStyle/>
          <a:p>
            <a:pPr algn="ctr" fontAlgn="auto">
              <a:spcBef>
                <a:spcPts val="0"/>
              </a:spcBef>
              <a:spcAft>
                <a:spcPts val="0"/>
              </a:spcAft>
              <a:defRPr/>
            </a:pPr>
            <a:r>
              <a:rPr lang="en-US" sz="4800" dirty="0" smtClean="0">
                <a:ln w="28575">
                  <a:solidFill>
                    <a:schemeClr val="tx1"/>
                  </a:solidFill>
                </a:ln>
                <a:solidFill>
                  <a:srgbClr val="FF6600"/>
                </a:solidFill>
                <a:effectLst>
                  <a:outerShdw blurRad="38100" dist="38100" dir="2700000" algn="tl">
                    <a:srgbClr val="000000">
                      <a:alpha val="43137"/>
                    </a:srgbClr>
                  </a:outerShdw>
                </a:effectLst>
                <a:latin typeface="Mail Ray Stuff" pitchFamily="2" charset="0"/>
              </a:rPr>
              <a:t>6</a:t>
            </a:r>
            <a:endParaRPr lang="en-US" sz="4800" dirty="0">
              <a:ln w="28575">
                <a:solidFill>
                  <a:schemeClr val="tx1"/>
                </a:solidFill>
              </a:ln>
              <a:solidFill>
                <a:srgbClr val="FF6600"/>
              </a:solidFill>
              <a:effectLst>
                <a:outerShdw blurRad="38100" dist="38100" dir="2700000" algn="tl">
                  <a:srgbClr val="000000">
                    <a:alpha val="43137"/>
                  </a:srgbClr>
                </a:outerShdw>
              </a:effectLst>
              <a:latin typeface="Mail Ray Stuff" pitchFamily="2" charset="0"/>
            </a:endParaRPr>
          </a:p>
        </p:txBody>
      </p:sp>
      <p:sp>
        <p:nvSpPr>
          <p:cNvPr id="50" name="TextBox 49">
            <a:hlinkClick r:id="rId12" action="ppaction://hlinksldjump"/>
          </p:cNvPr>
          <p:cNvSpPr txBox="1"/>
          <p:nvPr/>
        </p:nvSpPr>
        <p:spPr>
          <a:xfrm>
            <a:off x="7696200" y="1722120"/>
            <a:ext cx="1097280" cy="1097280"/>
          </a:xfrm>
          <a:prstGeom prst="ellipse">
            <a:avLst/>
          </a:prstGeom>
          <a:solidFill>
            <a:schemeClr val="bg1"/>
          </a:solidFill>
          <a:ln>
            <a:solidFill>
              <a:schemeClr val="tx1"/>
            </a:solidFill>
          </a:ln>
        </p:spPr>
        <p:style>
          <a:lnRef idx="3">
            <a:schemeClr val="lt1"/>
          </a:lnRef>
          <a:fillRef idx="1">
            <a:schemeClr val="dk1"/>
          </a:fillRef>
          <a:effectRef idx="1">
            <a:schemeClr val="dk1"/>
          </a:effectRef>
          <a:fontRef idx="minor">
            <a:schemeClr val="lt1"/>
          </a:fontRef>
        </p:style>
        <p:txBody>
          <a:bodyPr anchor="ctr">
            <a:noAutofit/>
          </a:bodyPr>
          <a:lstStyle/>
          <a:p>
            <a:pPr algn="ctr" fontAlgn="auto">
              <a:spcBef>
                <a:spcPts val="0"/>
              </a:spcBef>
              <a:spcAft>
                <a:spcPts val="0"/>
              </a:spcAft>
              <a:defRPr/>
            </a:pPr>
            <a:r>
              <a:rPr lang="en-US" sz="4800" dirty="0" smtClean="0">
                <a:ln w="28575">
                  <a:solidFill>
                    <a:schemeClr val="tx1"/>
                  </a:solidFill>
                </a:ln>
                <a:solidFill>
                  <a:srgbClr val="FF6600"/>
                </a:solidFill>
                <a:effectLst>
                  <a:outerShdw blurRad="38100" dist="38100" dir="2700000" algn="tl">
                    <a:srgbClr val="000000">
                      <a:alpha val="43137"/>
                    </a:srgbClr>
                  </a:outerShdw>
                </a:effectLst>
                <a:latin typeface="Mail Ray Stuff" pitchFamily="2" charset="0"/>
              </a:rPr>
              <a:t>7</a:t>
            </a:r>
            <a:endParaRPr lang="en-US" sz="4800" dirty="0">
              <a:ln w="28575">
                <a:solidFill>
                  <a:schemeClr val="tx1"/>
                </a:solidFill>
              </a:ln>
              <a:solidFill>
                <a:srgbClr val="FF6600"/>
              </a:solidFill>
              <a:effectLst>
                <a:outerShdw blurRad="38100" dist="38100" dir="2700000" algn="tl">
                  <a:srgbClr val="000000">
                    <a:alpha val="43137"/>
                  </a:srgbClr>
                </a:outerShdw>
              </a:effectLst>
              <a:latin typeface="Mail Ray Stuff" pitchFamily="2" charset="0"/>
            </a:endParaRPr>
          </a:p>
        </p:txBody>
      </p:sp>
      <p:sp>
        <p:nvSpPr>
          <p:cNvPr id="51" name="TextBox 50">
            <a:hlinkClick r:id="rId13" action="ppaction://hlinksldjump"/>
          </p:cNvPr>
          <p:cNvSpPr txBox="1"/>
          <p:nvPr/>
        </p:nvSpPr>
        <p:spPr>
          <a:xfrm>
            <a:off x="381000" y="3017520"/>
            <a:ext cx="1097280" cy="1097280"/>
          </a:xfrm>
          <a:prstGeom prst="ellipse">
            <a:avLst/>
          </a:prstGeom>
          <a:solidFill>
            <a:schemeClr val="bg1"/>
          </a:solidFill>
          <a:ln>
            <a:solidFill>
              <a:schemeClr val="tx1"/>
            </a:solidFill>
          </a:ln>
        </p:spPr>
        <p:style>
          <a:lnRef idx="3">
            <a:schemeClr val="lt1"/>
          </a:lnRef>
          <a:fillRef idx="1">
            <a:schemeClr val="dk1"/>
          </a:fillRef>
          <a:effectRef idx="1">
            <a:schemeClr val="dk1"/>
          </a:effectRef>
          <a:fontRef idx="minor">
            <a:schemeClr val="lt1"/>
          </a:fontRef>
        </p:style>
        <p:txBody>
          <a:bodyPr anchor="ctr">
            <a:noAutofit/>
          </a:bodyPr>
          <a:lstStyle/>
          <a:p>
            <a:pPr algn="ctr" fontAlgn="auto">
              <a:spcBef>
                <a:spcPts val="0"/>
              </a:spcBef>
              <a:spcAft>
                <a:spcPts val="0"/>
              </a:spcAft>
              <a:defRPr/>
            </a:pPr>
            <a:r>
              <a:rPr lang="en-US" sz="4800" dirty="0" smtClean="0">
                <a:ln w="28575">
                  <a:solidFill>
                    <a:schemeClr val="tx1"/>
                  </a:solidFill>
                </a:ln>
                <a:solidFill>
                  <a:srgbClr val="FF6600"/>
                </a:solidFill>
                <a:effectLst>
                  <a:outerShdw blurRad="38100" dist="38100" dir="2700000" algn="tl">
                    <a:srgbClr val="000000">
                      <a:alpha val="43137"/>
                    </a:srgbClr>
                  </a:outerShdw>
                </a:effectLst>
                <a:latin typeface="Mail Ray Stuff" pitchFamily="2" charset="0"/>
              </a:rPr>
              <a:t>8</a:t>
            </a:r>
            <a:endParaRPr lang="en-US" sz="4800" dirty="0">
              <a:ln w="28575">
                <a:solidFill>
                  <a:schemeClr val="tx1"/>
                </a:solidFill>
              </a:ln>
              <a:solidFill>
                <a:srgbClr val="FF6600"/>
              </a:solidFill>
              <a:effectLst>
                <a:outerShdw blurRad="38100" dist="38100" dir="2700000" algn="tl">
                  <a:srgbClr val="000000">
                    <a:alpha val="43137"/>
                  </a:srgbClr>
                </a:outerShdw>
              </a:effectLst>
              <a:latin typeface="Mail Ray Stuff" pitchFamily="2" charset="0"/>
            </a:endParaRPr>
          </a:p>
        </p:txBody>
      </p:sp>
      <p:sp>
        <p:nvSpPr>
          <p:cNvPr id="52" name="TextBox 51">
            <a:hlinkClick r:id="rId14" action="ppaction://hlinksldjump"/>
          </p:cNvPr>
          <p:cNvSpPr txBox="1"/>
          <p:nvPr/>
        </p:nvSpPr>
        <p:spPr>
          <a:xfrm>
            <a:off x="1600200" y="3017520"/>
            <a:ext cx="1097280" cy="1097280"/>
          </a:xfrm>
          <a:prstGeom prst="ellipse">
            <a:avLst/>
          </a:prstGeom>
          <a:solidFill>
            <a:schemeClr val="bg1"/>
          </a:solidFill>
          <a:ln>
            <a:solidFill>
              <a:schemeClr val="tx1"/>
            </a:solidFill>
          </a:ln>
        </p:spPr>
        <p:style>
          <a:lnRef idx="3">
            <a:schemeClr val="lt1"/>
          </a:lnRef>
          <a:fillRef idx="1">
            <a:schemeClr val="dk1"/>
          </a:fillRef>
          <a:effectRef idx="1">
            <a:schemeClr val="dk1"/>
          </a:effectRef>
          <a:fontRef idx="minor">
            <a:schemeClr val="lt1"/>
          </a:fontRef>
        </p:style>
        <p:txBody>
          <a:bodyPr anchor="ctr">
            <a:noAutofit/>
          </a:bodyPr>
          <a:lstStyle/>
          <a:p>
            <a:pPr algn="ctr" fontAlgn="auto">
              <a:spcBef>
                <a:spcPts val="0"/>
              </a:spcBef>
              <a:spcAft>
                <a:spcPts val="0"/>
              </a:spcAft>
              <a:defRPr/>
            </a:pPr>
            <a:r>
              <a:rPr lang="en-US" sz="4800" dirty="0" smtClean="0">
                <a:ln w="28575">
                  <a:solidFill>
                    <a:schemeClr val="tx1"/>
                  </a:solidFill>
                </a:ln>
                <a:solidFill>
                  <a:srgbClr val="FF6600"/>
                </a:solidFill>
                <a:effectLst>
                  <a:outerShdw blurRad="38100" dist="38100" dir="2700000" algn="tl">
                    <a:srgbClr val="000000">
                      <a:alpha val="43137"/>
                    </a:srgbClr>
                  </a:outerShdw>
                </a:effectLst>
                <a:latin typeface="Mail Ray Stuff" pitchFamily="2" charset="0"/>
              </a:rPr>
              <a:t>9</a:t>
            </a:r>
            <a:endParaRPr lang="en-US" sz="4800" dirty="0">
              <a:ln w="28575">
                <a:solidFill>
                  <a:schemeClr val="tx1"/>
                </a:solidFill>
              </a:ln>
              <a:solidFill>
                <a:srgbClr val="FF6600"/>
              </a:solidFill>
              <a:effectLst>
                <a:outerShdw blurRad="38100" dist="38100" dir="2700000" algn="tl">
                  <a:srgbClr val="000000">
                    <a:alpha val="43137"/>
                  </a:srgbClr>
                </a:outerShdw>
              </a:effectLst>
              <a:latin typeface="Mail Ray Stuff" pitchFamily="2" charset="0"/>
            </a:endParaRPr>
          </a:p>
        </p:txBody>
      </p:sp>
      <p:sp>
        <p:nvSpPr>
          <p:cNvPr id="53" name="TextBox 52">
            <a:hlinkClick r:id="rId15" action="ppaction://hlinksldjump"/>
          </p:cNvPr>
          <p:cNvSpPr txBox="1"/>
          <p:nvPr/>
        </p:nvSpPr>
        <p:spPr>
          <a:xfrm>
            <a:off x="2819400" y="3017520"/>
            <a:ext cx="1097280" cy="1097280"/>
          </a:xfrm>
          <a:prstGeom prst="ellipse">
            <a:avLst/>
          </a:prstGeom>
          <a:solidFill>
            <a:schemeClr val="bg1"/>
          </a:solidFill>
          <a:ln>
            <a:solidFill>
              <a:schemeClr val="tx1"/>
            </a:solidFill>
          </a:ln>
        </p:spPr>
        <p:style>
          <a:lnRef idx="3">
            <a:schemeClr val="lt1"/>
          </a:lnRef>
          <a:fillRef idx="1">
            <a:schemeClr val="dk1"/>
          </a:fillRef>
          <a:effectRef idx="1">
            <a:schemeClr val="dk1"/>
          </a:effectRef>
          <a:fontRef idx="minor">
            <a:schemeClr val="lt1"/>
          </a:fontRef>
        </p:style>
        <p:txBody>
          <a:bodyPr anchor="ctr">
            <a:noAutofit/>
          </a:bodyPr>
          <a:lstStyle/>
          <a:p>
            <a:pPr algn="ctr" fontAlgn="auto">
              <a:spcBef>
                <a:spcPts val="0"/>
              </a:spcBef>
              <a:spcAft>
                <a:spcPts val="0"/>
              </a:spcAft>
              <a:defRPr/>
            </a:pPr>
            <a:r>
              <a:rPr lang="en-US" sz="4800" dirty="0" smtClean="0">
                <a:ln w="28575">
                  <a:solidFill>
                    <a:schemeClr val="tx1"/>
                  </a:solidFill>
                </a:ln>
                <a:solidFill>
                  <a:srgbClr val="FF6600"/>
                </a:solidFill>
                <a:effectLst>
                  <a:outerShdw blurRad="38100" dist="38100" dir="2700000" algn="tl">
                    <a:srgbClr val="000000">
                      <a:alpha val="43137"/>
                    </a:srgbClr>
                  </a:outerShdw>
                </a:effectLst>
                <a:latin typeface="Mail Ray Stuff" pitchFamily="2" charset="0"/>
              </a:rPr>
              <a:t>10</a:t>
            </a:r>
            <a:endParaRPr lang="en-US" sz="4800" dirty="0">
              <a:ln w="28575">
                <a:solidFill>
                  <a:schemeClr val="tx1"/>
                </a:solidFill>
              </a:ln>
              <a:solidFill>
                <a:srgbClr val="FF6600"/>
              </a:solidFill>
              <a:effectLst>
                <a:outerShdw blurRad="38100" dist="38100" dir="2700000" algn="tl">
                  <a:srgbClr val="000000">
                    <a:alpha val="43137"/>
                  </a:srgbClr>
                </a:outerShdw>
              </a:effectLst>
              <a:latin typeface="Mail Ray Stuff" pitchFamily="2" charset="0"/>
            </a:endParaRPr>
          </a:p>
        </p:txBody>
      </p:sp>
      <p:sp>
        <p:nvSpPr>
          <p:cNvPr id="54" name="TextBox 53">
            <a:hlinkClick r:id="rId16" action="ppaction://hlinksldjump"/>
          </p:cNvPr>
          <p:cNvSpPr txBox="1"/>
          <p:nvPr/>
        </p:nvSpPr>
        <p:spPr>
          <a:xfrm>
            <a:off x="4038600" y="3017520"/>
            <a:ext cx="1097280" cy="1097280"/>
          </a:xfrm>
          <a:prstGeom prst="ellipse">
            <a:avLst/>
          </a:prstGeom>
          <a:solidFill>
            <a:schemeClr val="bg1"/>
          </a:solidFill>
          <a:ln>
            <a:solidFill>
              <a:schemeClr val="tx1"/>
            </a:solidFill>
          </a:ln>
        </p:spPr>
        <p:style>
          <a:lnRef idx="3">
            <a:schemeClr val="lt1"/>
          </a:lnRef>
          <a:fillRef idx="1">
            <a:schemeClr val="dk1"/>
          </a:fillRef>
          <a:effectRef idx="1">
            <a:schemeClr val="dk1"/>
          </a:effectRef>
          <a:fontRef idx="minor">
            <a:schemeClr val="lt1"/>
          </a:fontRef>
        </p:style>
        <p:txBody>
          <a:bodyPr anchor="ctr">
            <a:noAutofit/>
          </a:bodyPr>
          <a:lstStyle/>
          <a:p>
            <a:pPr algn="ctr" fontAlgn="auto">
              <a:spcBef>
                <a:spcPts val="0"/>
              </a:spcBef>
              <a:spcAft>
                <a:spcPts val="0"/>
              </a:spcAft>
              <a:defRPr/>
            </a:pPr>
            <a:r>
              <a:rPr lang="en-US" sz="4800" dirty="0" smtClean="0">
                <a:ln w="28575">
                  <a:solidFill>
                    <a:schemeClr val="tx1"/>
                  </a:solidFill>
                </a:ln>
                <a:solidFill>
                  <a:srgbClr val="FF6600"/>
                </a:solidFill>
                <a:effectLst>
                  <a:outerShdw blurRad="38100" dist="38100" dir="2700000" algn="tl">
                    <a:srgbClr val="000000">
                      <a:alpha val="43137"/>
                    </a:srgbClr>
                  </a:outerShdw>
                </a:effectLst>
                <a:latin typeface="Mail Ray Stuff" pitchFamily="2" charset="0"/>
              </a:rPr>
              <a:t>11</a:t>
            </a:r>
            <a:endParaRPr lang="en-US" sz="4800" dirty="0">
              <a:ln w="28575">
                <a:solidFill>
                  <a:schemeClr val="tx1"/>
                </a:solidFill>
              </a:ln>
              <a:solidFill>
                <a:srgbClr val="FF6600"/>
              </a:solidFill>
              <a:effectLst>
                <a:outerShdw blurRad="38100" dist="38100" dir="2700000" algn="tl">
                  <a:srgbClr val="000000">
                    <a:alpha val="43137"/>
                  </a:srgbClr>
                </a:outerShdw>
              </a:effectLst>
              <a:latin typeface="Mail Ray Stuff" pitchFamily="2" charset="0"/>
            </a:endParaRPr>
          </a:p>
        </p:txBody>
      </p:sp>
      <p:sp>
        <p:nvSpPr>
          <p:cNvPr id="55" name="TextBox 54">
            <a:hlinkClick r:id="rId17" action="ppaction://hlinksldjump"/>
          </p:cNvPr>
          <p:cNvSpPr txBox="1"/>
          <p:nvPr/>
        </p:nvSpPr>
        <p:spPr>
          <a:xfrm>
            <a:off x="5257800" y="3017520"/>
            <a:ext cx="1097280" cy="1097280"/>
          </a:xfrm>
          <a:prstGeom prst="ellipse">
            <a:avLst/>
          </a:prstGeom>
          <a:solidFill>
            <a:schemeClr val="bg1"/>
          </a:solidFill>
          <a:ln>
            <a:solidFill>
              <a:schemeClr val="tx1"/>
            </a:solidFill>
          </a:ln>
        </p:spPr>
        <p:style>
          <a:lnRef idx="3">
            <a:schemeClr val="lt1"/>
          </a:lnRef>
          <a:fillRef idx="1">
            <a:schemeClr val="dk1"/>
          </a:fillRef>
          <a:effectRef idx="1">
            <a:schemeClr val="dk1"/>
          </a:effectRef>
          <a:fontRef idx="minor">
            <a:schemeClr val="lt1"/>
          </a:fontRef>
        </p:style>
        <p:txBody>
          <a:bodyPr anchor="ctr">
            <a:noAutofit/>
          </a:bodyPr>
          <a:lstStyle/>
          <a:p>
            <a:pPr algn="ctr" fontAlgn="auto">
              <a:spcBef>
                <a:spcPts val="0"/>
              </a:spcBef>
              <a:spcAft>
                <a:spcPts val="0"/>
              </a:spcAft>
              <a:defRPr/>
            </a:pPr>
            <a:r>
              <a:rPr lang="en-US" sz="4800" dirty="0" smtClean="0">
                <a:ln w="28575">
                  <a:solidFill>
                    <a:schemeClr val="tx1"/>
                  </a:solidFill>
                </a:ln>
                <a:solidFill>
                  <a:srgbClr val="FF6600"/>
                </a:solidFill>
                <a:effectLst>
                  <a:outerShdw blurRad="38100" dist="38100" dir="2700000" algn="tl">
                    <a:srgbClr val="000000">
                      <a:alpha val="43137"/>
                    </a:srgbClr>
                  </a:outerShdw>
                </a:effectLst>
                <a:latin typeface="Mail Ray Stuff" pitchFamily="2" charset="0"/>
              </a:rPr>
              <a:t>12</a:t>
            </a:r>
            <a:endParaRPr lang="en-US" sz="4800" dirty="0">
              <a:ln w="28575">
                <a:solidFill>
                  <a:schemeClr val="tx1"/>
                </a:solidFill>
              </a:ln>
              <a:solidFill>
                <a:srgbClr val="FF6600"/>
              </a:solidFill>
              <a:effectLst>
                <a:outerShdw blurRad="38100" dist="38100" dir="2700000" algn="tl">
                  <a:srgbClr val="000000">
                    <a:alpha val="43137"/>
                  </a:srgbClr>
                </a:outerShdw>
              </a:effectLst>
              <a:latin typeface="Mail Ray Stuff" pitchFamily="2" charset="0"/>
            </a:endParaRPr>
          </a:p>
        </p:txBody>
      </p:sp>
      <p:sp>
        <p:nvSpPr>
          <p:cNvPr id="56" name="TextBox 55">
            <a:hlinkClick r:id="rId18" action="ppaction://hlinksldjump"/>
          </p:cNvPr>
          <p:cNvSpPr txBox="1"/>
          <p:nvPr/>
        </p:nvSpPr>
        <p:spPr>
          <a:xfrm>
            <a:off x="6477000" y="3017520"/>
            <a:ext cx="1097280" cy="1097280"/>
          </a:xfrm>
          <a:prstGeom prst="ellipse">
            <a:avLst/>
          </a:prstGeom>
          <a:solidFill>
            <a:schemeClr val="bg1"/>
          </a:solidFill>
          <a:ln>
            <a:solidFill>
              <a:schemeClr val="tx1"/>
            </a:solidFill>
          </a:ln>
        </p:spPr>
        <p:style>
          <a:lnRef idx="3">
            <a:schemeClr val="lt1"/>
          </a:lnRef>
          <a:fillRef idx="1">
            <a:schemeClr val="dk1"/>
          </a:fillRef>
          <a:effectRef idx="1">
            <a:schemeClr val="dk1"/>
          </a:effectRef>
          <a:fontRef idx="minor">
            <a:schemeClr val="lt1"/>
          </a:fontRef>
        </p:style>
        <p:txBody>
          <a:bodyPr anchor="ctr">
            <a:noAutofit/>
          </a:bodyPr>
          <a:lstStyle/>
          <a:p>
            <a:pPr algn="ctr" fontAlgn="auto">
              <a:spcBef>
                <a:spcPts val="0"/>
              </a:spcBef>
              <a:spcAft>
                <a:spcPts val="0"/>
              </a:spcAft>
              <a:defRPr/>
            </a:pPr>
            <a:r>
              <a:rPr lang="en-US" sz="4800" dirty="0" smtClean="0">
                <a:ln w="28575">
                  <a:solidFill>
                    <a:schemeClr val="tx1"/>
                  </a:solidFill>
                </a:ln>
                <a:solidFill>
                  <a:srgbClr val="FF6600"/>
                </a:solidFill>
                <a:effectLst>
                  <a:outerShdw blurRad="38100" dist="38100" dir="2700000" algn="tl">
                    <a:srgbClr val="000000">
                      <a:alpha val="43137"/>
                    </a:srgbClr>
                  </a:outerShdw>
                </a:effectLst>
                <a:latin typeface="Mail Ray Stuff" pitchFamily="2" charset="0"/>
              </a:rPr>
              <a:t>13</a:t>
            </a:r>
            <a:endParaRPr lang="en-US" sz="4800" dirty="0">
              <a:ln w="28575">
                <a:solidFill>
                  <a:schemeClr val="tx1"/>
                </a:solidFill>
              </a:ln>
              <a:solidFill>
                <a:srgbClr val="FF6600"/>
              </a:solidFill>
              <a:effectLst>
                <a:outerShdw blurRad="38100" dist="38100" dir="2700000" algn="tl">
                  <a:srgbClr val="000000">
                    <a:alpha val="43137"/>
                  </a:srgbClr>
                </a:outerShdw>
              </a:effectLst>
              <a:latin typeface="Mail Ray Stuff" pitchFamily="2" charset="0"/>
            </a:endParaRPr>
          </a:p>
        </p:txBody>
      </p:sp>
      <p:sp>
        <p:nvSpPr>
          <p:cNvPr id="57" name="TextBox 56">
            <a:hlinkClick r:id="rId19" action="ppaction://hlinksldjump"/>
          </p:cNvPr>
          <p:cNvSpPr txBox="1"/>
          <p:nvPr/>
        </p:nvSpPr>
        <p:spPr>
          <a:xfrm>
            <a:off x="7696200" y="3017520"/>
            <a:ext cx="1097280" cy="1097280"/>
          </a:xfrm>
          <a:prstGeom prst="ellipse">
            <a:avLst/>
          </a:prstGeom>
          <a:solidFill>
            <a:schemeClr val="bg1"/>
          </a:solidFill>
          <a:ln>
            <a:solidFill>
              <a:schemeClr val="tx1"/>
            </a:solidFill>
          </a:ln>
        </p:spPr>
        <p:style>
          <a:lnRef idx="3">
            <a:schemeClr val="lt1"/>
          </a:lnRef>
          <a:fillRef idx="1">
            <a:schemeClr val="dk1"/>
          </a:fillRef>
          <a:effectRef idx="1">
            <a:schemeClr val="dk1"/>
          </a:effectRef>
          <a:fontRef idx="minor">
            <a:schemeClr val="lt1"/>
          </a:fontRef>
        </p:style>
        <p:txBody>
          <a:bodyPr anchor="ctr">
            <a:noAutofit/>
          </a:bodyPr>
          <a:lstStyle/>
          <a:p>
            <a:pPr algn="ctr" fontAlgn="auto">
              <a:spcBef>
                <a:spcPts val="0"/>
              </a:spcBef>
              <a:spcAft>
                <a:spcPts val="0"/>
              </a:spcAft>
              <a:defRPr/>
            </a:pPr>
            <a:r>
              <a:rPr lang="en-US" sz="4800" dirty="0" smtClean="0">
                <a:ln w="28575">
                  <a:solidFill>
                    <a:schemeClr val="tx1"/>
                  </a:solidFill>
                </a:ln>
                <a:solidFill>
                  <a:srgbClr val="FF6600"/>
                </a:solidFill>
                <a:effectLst>
                  <a:outerShdw blurRad="38100" dist="38100" dir="2700000" algn="tl">
                    <a:srgbClr val="000000">
                      <a:alpha val="43137"/>
                    </a:srgbClr>
                  </a:outerShdw>
                </a:effectLst>
                <a:latin typeface="Mail Ray Stuff" pitchFamily="2" charset="0"/>
              </a:rPr>
              <a:t>14</a:t>
            </a:r>
            <a:endParaRPr lang="en-US" sz="4800" dirty="0">
              <a:ln w="28575">
                <a:solidFill>
                  <a:schemeClr val="tx1"/>
                </a:solidFill>
              </a:ln>
              <a:solidFill>
                <a:srgbClr val="FF6600"/>
              </a:solidFill>
              <a:effectLst>
                <a:outerShdw blurRad="38100" dist="38100" dir="2700000" algn="tl">
                  <a:srgbClr val="000000">
                    <a:alpha val="43137"/>
                  </a:srgbClr>
                </a:outerShdw>
              </a:effectLst>
              <a:latin typeface="Mail Ray Stuff" pitchFamily="2" charset="0"/>
            </a:endParaRPr>
          </a:p>
        </p:txBody>
      </p:sp>
      <p:sp>
        <p:nvSpPr>
          <p:cNvPr id="58" name="TextBox 57">
            <a:hlinkClick r:id="rId20" action="ppaction://hlinksldjump"/>
          </p:cNvPr>
          <p:cNvSpPr txBox="1"/>
          <p:nvPr/>
        </p:nvSpPr>
        <p:spPr>
          <a:xfrm>
            <a:off x="381000" y="4312920"/>
            <a:ext cx="1097280" cy="1097280"/>
          </a:xfrm>
          <a:prstGeom prst="ellipse">
            <a:avLst/>
          </a:prstGeom>
          <a:solidFill>
            <a:schemeClr val="bg1"/>
          </a:solidFill>
          <a:ln>
            <a:solidFill>
              <a:schemeClr val="tx1"/>
            </a:solidFill>
          </a:ln>
        </p:spPr>
        <p:style>
          <a:lnRef idx="3">
            <a:schemeClr val="lt1"/>
          </a:lnRef>
          <a:fillRef idx="1">
            <a:schemeClr val="dk1"/>
          </a:fillRef>
          <a:effectRef idx="1">
            <a:schemeClr val="dk1"/>
          </a:effectRef>
          <a:fontRef idx="minor">
            <a:schemeClr val="lt1"/>
          </a:fontRef>
        </p:style>
        <p:txBody>
          <a:bodyPr anchor="ctr">
            <a:noAutofit/>
          </a:bodyPr>
          <a:lstStyle/>
          <a:p>
            <a:pPr algn="ctr" fontAlgn="auto">
              <a:spcBef>
                <a:spcPts val="0"/>
              </a:spcBef>
              <a:spcAft>
                <a:spcPts val="0"/>
              </a:spcAft>
              <a:defRPr/>
            </a:pPr>
            <a:r>
              <a:rPr lang="en-US" sz="4800" dirty="0" smtClean="0">
                <a:ln w="28575">
                  <a:solidFill>
                    <a:schemeClr val="tx1"/>
                  </a:solidFill>
                </a:ln>
                <a:solidFill>
                  <a:srgbClr val="FF6600"/>
                </a:solidFill>
                <a:effectLst>
                  <a:outerShdw blurRad="38100" dist="38100" dir="2700000" algn="tl">
                    <a:srgbClr val="000000">
                      <a:alpha val="43137"/>
                    </a:srgbClr>
                  </a:outerShdw>
                </a:effectLst>
                <a:latin typeface="Mail Ray Stuff" pitchFamily="2" charset="0"/>
              </a:rPr>
              <a:t>15</a:t>
            </a:r>
            <a:endParaRPr lang="en-US" sz="4800" dirty="0">
              <a:ln w="28575">
                <a:solidFill>
                  <a:schemeClr val="tx1"/>
                </a:solidFill>
              </a:ln>
              <a:solidFill>
                <a:srgbClr val="FF6600"/>
              </a:solidFill>
              <a:effectLst>
                <a:outerShdw blurRad="38100" dist="38100" dir="2700000" algn="tl">
                  <a:srgbClr val="000000">
                    <a:alpha val="43137"/>
                  </a:srgbClr>
                </a:outerShdw>
              </a:effectLst>
              <a:latin typeface="Mail Ray Stuff" pitchFamily="2" charset="0"/>
            </a:endParaRPr>
          </a:p>
        </p:txBody>
      </p:sp>
      <p:sp>
        <p:nvSpPr>
          <p:cNvPr id="59" name="TextBox 58">
            <a:hlinkClick r:id="rId21" action="ppaction://hlinksldjump"/>
          </p:cNvPr>
          <p:cNvSpPr txBox="1"/>
          <p:nvPr/>
        </p:nvSpPr>
        <p:spPr>
          <a:xfrm>
            <a:off x="1645920" y="4312920"/>
            <a:ext cx="1097280" cy="1097280"/>
          </a:xfrm>
          <a:prstGeom prst="ellipse">
            <a:avLst/>
          </a:prstGeom>
          <a:solidFill>
            <a:schemeClr val="bg1"/>
          </a:solidFill>
          <a:ln>
            <a:solidFill>
              <a:schemeClr val="tx1"/>
            </a:solidFill>
          </a:ln>
        </p:spPr>
        <p:style>
          <a:lnRef idx="3">
            <a:schemeClr val="lt1"/>
          </a:lnRef>
          <a:fillRef idx="1">
            <a:schemeClr val="dk1"/>
          </a:fillRef>
          <a:effectRef idx="1">
            <a:schemeClr val="dk1"/>
          </a:effectRef>
          <a:fontRef idx="minor">
            <a:schemeClr val="lt1"/>
          </a:fontRef>
        </p:style>
        <p:txBody>
          <a:bodyPr anchor="ctr">
            <a:noAutofit/>
          </a:bodyPr>
          <a:lstStyle/>
          <a:p>
            <a:pPr algn="ctr" fontAlgn="auto">
              <a:spcBef>
                <a:spcPts val="0"/>
              </a:spcBef>
              <a:spcAft>
                <a:spcPts val="0"/>
              </a:spcAft>
              <a:defRPr/>
            </a:pPr>
            <a:r>
              <a:rPr lang="en-US" sz="4800" dirty="0" smtClean="0">
                <a:ln w="28575">
                  <a:solidFill>
                    <a:schemeClr val="tx1"/>
                  </a:solidFill>
                </a:ln>
                <a:solidFill>
                  <a:srgbClr val="FF6600"/>
                </a:solidFill>
                <a:effectLst>
                  <a:outerShdw blurRad="38100" dist="38100" dir="2700000" algn="tl">
                    <a:srgbClr val="000000">
                      <a:alpha val="43137"/>
                    </a:srgbClr>
                  </a:outerShdw>
                </a:effectLst>
                <a:latin typeface="Mail Ray Stuff" pitchFamily="2" charset="0"/>
              </a:rPr>
              <a:t>16</a:t>
            </a:r>
            <a:endParaRPr lang="en-US" sz="4800" dirty="0">
              <a:ln w="28575">
                <a:solidFill>
                  <a:schemeClr val="tx1"/>
                </a:solidFill>
              </a:ln>
              <a:solidFill>
                <a:srgbClr val="FF6600"/>
              </a:solidFill>
              <a:effectLst>
                <a:outerShdw blurRad="38100" dist="38100" dir="2700000" algn="tl">
                  <a:srgbClr val="000000">
                    <a:alpha val="43137"/>
                  </a:srgbClr>
                </a:outerShdw>
              </a:effectLst>
              <a:latin typeface="Mail Ray Stuff" pitchFamily="2" charset="0"/>
            </a:endParaRPr>
          </a:p>
        </p:txBody>
      </p:sp>
      <p:sp>
        <p:nvSpPr>
          <p:cNvPr id="60" name="TextBox 59">
            <a:hlinkClick r:id="rId22" action="ppaction://hlinksldjump"/>
          </p:cNvPr>
          <p:cNvSpPr txBox="1"/>
          <p:nvPr/>
        </p:nvSpPr>
        <p:spPr>
          <a:xfrm>
            <a:off x="2865120" y="4312920"/>
            <a:ext cx="1097280" cy="1097280"/>
          </a:xfrm>
          <a:prstGeom prst="ellipse">
            <a:avLst/>
          </a:prstGeom>
          <a:solidFill>
            <a:schemeClr val="bg1"/>
          </a:solidFill>
          <a:ln>
            <a:solidFill>
              <a:schemeClr val="tx1"/>
            </a:solidFill>
          </a:ln>
        </p:spPr>
        <p:style>
          <a:lnRef idx="3">
            <a:schemeClr val="lt1"/>
          </a:lnRef>
          <a:fillRef idx="1">
            <a:schemeClr val="dk1"/>
          </a:fillRef>
          <a:effectRef idx="1">
            <a:schemeClr val="dk1"/>
          </a:effectRef>
          <a:fontRef idx="minor">
            <a:schemeClr val="lt1"/>
          </a:fontRef>
        </p:style>
        <p:txBody>
          <a:bodyPr anchor="ctr">
            <a:noAutofit/>
          </a:bodyPr>
          <a:lstStyle/>
          <a:p>
            <a:pPr algn="ctr" fontAlgn="auto">
              <a:spcBef>
                <a:spcPts val="0"/>
              </a:spcBef>
              <a:spcAft>
                <a:spcPts val="0"/>
              </a:spcAft>
              <a:defRPr/>
            </a:pPr>
            <a:r>
              <a:rPr lang="en-US" sz="4800" dirty="0" smtClean="0">
                <a:ln w="28575">
                  <a:solidFill>
                    <a:schemeClr val="tx1"/>
                  </a:solidFill>
                </a:ln>
                <a:solidFill>
                  <a:srgbClr val="FF6600"/>
                </a:solidFill>
                <a:effectLst>
                  <a:outerShdw blurRad="38100" dist="38100" dir="2700000" algn="tl">
                    <a:srgbClr val="000000">
                      <a:alpha val="43137"/>
                    </a:srgbClr>
                  </a:outerShdw>
                </a:effectLst>
                <a:latin typeface="Mail Ray Stuff" pitchFamily="2" charset="0"/>
              </a:rPr>
              <a:t>17</a:t>
            </a:r>
            <a:endParaRPr lang="en-US" sz="4800" dirty="0">
              <a:ln w="28575">
                <a:solidFill>
                  <a:schemeClr val="tx1"/>
                </a:solidFill>
              </a:ln>
              <a:solidFill>
                <a:srgbClr val="FF6600"/>
              </a:solidFill>
              <a:effectLst>
                <a:outerShdw blurRad="38100" dist="38100" dir="2700000" algn="tl">
                  <a:srgbClr val="000000">
                    <a:alpha val="43137"/>
                  </a:srgbClr>
                </a:outerShdw>
              </a:effectLst>
              <a:latin typeface="Mail Ray Stuff" pitchFamily="2" charset="0"/>
            </a:endParaRPr>
          </a:p>
        </p:txBody>
      </p:sp>
      <p:sp>
        <p:nvSpPr>
          <p:cNvPr id="61" name="TextBox 60">
            <a:hlinkClick r:id="rId23" action="ppaction://hlinksldjump"/>
          </p:cNvPr>
          <p:cNvSpPr txBox="1"/>
          <p:nvPr/>
        </p:nvSpPr>
        <p:spPr>
          <a:xfrm>
            <a:off x="4084320" y="4312920"/>
            <a:ext cx="1097280" cy="1097280"/>
          </a:xfrm>
          <a:prstGeom prst="ellipse">
            <a:avLst/>
          </a:prstGeom>
          <a:solidFill>
            <a:schemeClr val="bg1"/>
          </a:solidFill>
          <a:ln>
            <a:solidFill>
              <a:schemeClr val="tx1"/>
            </a:solidFill>
          </a:ln>
        </p:spPr>
        <p:style>
          <a:lnRef idx="3">
            <a:schemeClr val="lt1"/>
          </a:lnRef>
          <a:fillRef idx="1">
            <a:schemeClr val="dk1"/>
          </a:fillRef>
          <a:effectRef idx="1">
            <a:schemeClr val="dk1"/>
          </a:effectRef>
          <a:fontRef idx="minor">
            <a:schemeClr val="lt1"/>
          </a:fontRef>
        </p:style>
        <p:txBody>
          <a:bodyPr anchor="ctr">
            <a:noAutofit/>
          </a:bodyPr>
          <a:lstStyle/>
          <a:p>
            <a:pPr algn="ctr" fontAlgn="auto">
              <a:spcBef>
                <a:spcPts val="0"/>
              </a:spcBef>
              <a:spcAft>
                <a:spcPts val="0"/>
              </a:spcAft>
              <a:defRPr/>
            </a:pPr>
            <a:r>
              <a:rPr lang="en-US" sz="4800" dirty="0" smtClean="0">
                <a:ln w="28575">
                  <a:solidFill>
                    <a:schemeClr val="tx1"/>
                  </a:solidFill>
                </a:ln>
                <a:solidFill>
                  <a:srgbClr val="FF6600"/>
                </a:solidFill>
                <a:effectLst>
                  <a:outerShdw blurRad="38100" dist="38100" dir="2700000" algn="tl">
                    <a:srgbClr val="000000">
                      <a:alpha val="43137"/>
                    </a:srgbClr>
                  </a:outerShdw>
                </a:effectLst>
                <a:latin typeface="Mail Ray Stuff" pitchFamily="2" charset="0"/>
              </a:rPr>
              <a:t>18</a:t>
            </a:r>
            <a:endParaRPr lang="en-US" sz="4800" dirty="0">
              <a:ln w="28575">
                <a:solidFill>
                  <a:schemeClr val="tx1"/>
                </a:solidFill>
              </a:ln>
              <a:solidFill>
                <a:srgbClr val="FF6600"/>
              </a:solidFill>
              <a:effectLst>
                <a:outerShdw blurRad="38100" dist="38100" dir="2700000" algn="tl">
                  <a:srgbClr val="000000">
                    <a:alpha val="43137"/>
                  </a:srgbClr>
                </a:outerShdw>
              </a:effectLst>
              <a:latin typeface="Mail Ray Stuff" pitchFamily="2" charset="0"/>
            </a:endParaRPr>
          </a:p>
        </p:txBody>
      </p:sp>
      <p:sp>
        <p:nvSpPr>
          <p:cNvPr id="62" name="TextBox 61">
            <a:hlinkClick r:id="rId24" action="ppaction://hlinksldjump"/>
          </p:cNvPr>
          <p:cNvSpPr txBox="1"/>
          <p:nvPr/>
        </p:nvSpPr>
        <p:spPr>
          <a:xfrm>
            <a:off x="5303520" y="4312920"/>
            <a:ext cx="1097280" cy="1097280"/>
          </a:xfrm>
          <a:prstGeom prst="ellipse">
            <a:avLst/>
          </a:prstGeom>
          <a:solidFill>
            <a:schemeClr val="bg1"/>
          </a:solidFill>
          <a:ln>
            <a:solidFill>
              <a:schemeClr val="tx1"/>
            </a:solidFill>
          </a:ln>
        </p:spPr>
        <p:style>
          <a:lnRef idx="3">
            <a:schemeClr val="lt1"/>
          </a:lnRef>
          <a:fillRef idx="1">
            <a:schemeClr val="dk1"/>
          </a:fillRef>
          <a:effectRef idx="1">
            <a:schemeClr val="dk1"/>
          </a:effectRef>
          <a:fontRef idx="minor">
            <a:schemeClr val="lt1"/>
          </a:fontRef>
        </p:style>
        <p:txBody>
          <a:bodyPr anchor="ctr">
            <a:noAutofit/>
          </a:bodyPr>
          <a:lstStyle/>
          <a:p>
            <a:pPr algn="ctr" fontAlgn="auto">
              <a:spcBef>
                <a:spcPts val="0"/>
              </a:spcBef>
              <a:spcAft>
                <a:spcPts val="0"/>
              </a:spcAft>
              <a:defRPr/>
            </a:pPr>
            <a:r>
              <a:rPr lang="en-US" sz="4800" dirty="0" smtClean="0">
                <a:ln w="28575">
                  <a:solidFill>
                    <a:schemeClr val="tx1"/>
                  </a:solidFill>
                </a:ln>
                <a:solidFill>
                  <a:srgbClr val="FF6600"/>
                </a:solidFill>
                <a:effectLst>
                  <a:outerShdw blurRad="38100" dist="38100" dir="2700000" algn="tl">
                    <a:srgbClr val="000000">
                      <a:alpha val="43137"/>
                    </a:srgbClr>
                  </a:outerShdw>
                </a:effectLst>
                <a:latin typeface="Mail Ray Stuff" pitchFamily="2" charset="0"/>
              </a:rPr>
              <a:t>19</a:t>
            </a:r>
            <a:endParaRPr lang="en-US" sz="4800" dirty="0">
              <a:ln w="28575">
                <a:solidFill>
                  <a:schemeClr val="tx1"/>
                </a:solidFill>
              </a:ln>
              <a:solidFill>
                <a:srgbClr val="FF6600"/>
              </a:solidFill>
              <a:effectLst>
                <a:outerShdw blurRad="38100" dist="38100" dir="2700000" algn="tl">
                  <a:srgbClr val="000000">
                    <a:alpha val="43137"/>
                  </a:srgbClr>
                </a:outerShdw>
              </a:effectLst>
              <a:latin typeface="Mail Ray Stuff" pitchFamily="2" charset="0"/>
            </a:endParaRPr>
          </a:p>
        </p:txBody>
      </p:sp>
      <p:sp>
        <p:nvSpPr>
          <p:cNvPr id="63" name="TextBox 62">
            <a:hlinkClick r:id="rId25" action="ppaction://hlinksldjump"/>
          </p:cNvPr>
          <p:cNvSpPr txBox="1"/>
          <p:nvPr/>
        </p:nvSpPr>
        <p:spPr>
          <a:xfrm>
            <a:off x="6477000" y="4312920"/>
            <a:ext cx="1097280" cy="1097280"/>
          </a:xfrm>
          <a:prstGeom prst="ellipse">
            <a:avLst/>
          </a:prstGeom>
          <a:solidFill>
            <a:schemeClr val="bg1"/>
          </a:solidFill>
          <a:ln>
            <a:solidFill>
              <a:schemeClr val="tx1"/>
            </a:solidFill>
          </a:ln>
        </p:spPr>
        <p:style>
          <a:lnRef idx="3">
            <a:schemeClr val="lt1"/>
          </a:lnRef>
          <a:fillRef idx="1">
            <a:schemeClr val="dk1"/>
          </a:fillRef>
          <a:effectRef idx="1">
            <a:schemeClr val="dk1"/>
          </a:effectRef>
          <a:fontRef idx="minor">
            <a:schemeClr val="lt1"/>
          </a:fontRef>
        </p:style>
        <p:txBody>
          <a:bodyPr anchor="ctr">
            <a:noAutofit/>
          </a:bodyPr>
          <a:lstStyle/>
          <a:p>
            <a:pPr algn="ctr" fontAlgn="auto">
              <a:spcBef>
                <a:spcPts val="0"/>
              </a:spcBef>
              <a:spcAft>
                <a:spcPts val="0"/>
              </a:spcAft>
              <a:defRPr/>
            </a:pPr>
            <a:r>
              <a:rPr lang="en-US" sz="4800" dirty="0" smtClean="0">
                <a:ln w="28575">
                  <a:solidFill>
                    <a:schemeClr val="tx1"/>
                  </a:solidFill>
                </a:ln>
                <a:solidFill>
                  <a:srgbClr val="FF6600"/>
                </a:solidFill>
                <a:effectLst>
                  <a:outerShdw blurRad="38100" dist="38100" dir="2700000" algn="tl">
                    <a:srgbClr val="000000">
                      <a:alpha val="43137"/>
                    </a:srgbClr>
                  </a:outerShdw>
                </a:effectLst>
                <a:latin typeface="Mail Ray Stuff" pitchFamily="2" charset="0"/>
              </a:rPr>
              <a:t>20</a:t>
            </a:r>
            <a:endParaRPr lang="en-US" sz="4800" dirty="0">
              <a:ln w="28575">
                <a:solidFill>
                  <a:schemeClr val="tx1"/>
                </a:solidFill>
              </a:ln>
              <a:solidFill>
                <a:srgbClr val="FF6600"/>
              </a:solidFill>
              <a:effectLst>
                <a:outerShdw blurRad="38100" dist="38100" dir="2700000" algn="tl">
                  <a:srgbClr val="000000">
                    <a:alpha val="43137"/>
                  </a:srgbClr>
                </a:outerShdw>
              </a:effectLst>
              <a:latin typeface="Mail Ray Stuff" pitchFamily="2" charset="0"/>
            </a:endParaRPr>
          </a:p>
        </p:txBody>
      </p:sp>
      <p:sp>
        <p:nvSpPr>
          <p:cNvPr id="32" name="Title 31"/>
          <p:cNvSpPr>
            <a:spLocks noGrp="1"/>
          </p:cNvSpPr>
          <p:nvPr>
            <p:ph type="title" idx="4294967295"/>
          </p:nvPr>
        </p:nvSpPr>
        <p:spPr>
          <a:xfrm>
            <a:off x="914400" y="533400"/>
            <a:ext cx="7391400" cy="762000"/>
          </a:xfrm>
          <a:prstGeom prst="rect">
            <a:avLst/>
          </a:prstGeom>
        </p:spPr>
        <p:txBody>
          <a:bodyPr>
            <a:noAutofit/>
          </a:bodyPr>
          <a:lstStyle/>
          <a:p>
            <a:r>
              <a:rPr lang="en-US" sz="6600" dirty="0" smtClean="0">
                <a:ln w="28575">
                  <a:solidFill>
                    <a:schemeClr val="tx1"/>
                  </a:solidFill>
                </a:ln>
                <a:solidFill>
                  <a:schemeClr val="bg1"/>
                </a:solidFill>
                <a:effectLst>
                  <a:outerShdw blurRad="38100" dist="38100" dir="2700000" algn="tl">
                    <a:srgbClr val="000000">
                      <a:alpha val="43137"/>
                    </a:srgbClr>
                  </a:outerShdw>
                </a:effectLst>
                <a:latin typeface="Mail Ray Stuff" pitchFamily="2" charset="0"/>
              </a:rPr>
              <a:t>Question Board</a:t>
            </a:r>
            <a:endParaRPr lang="en-US" sz="6600" dirty="0">
              <a:ln w="28575">
                <a:solidFill>
                  <a:schemeClr val="tx1"/>
                </a:solidFill>
              </a:ln>
              <a:solidFill>
                <a:schemeClr val="bg1"/>
              </a:solidFill>
              <a:effectLst>
                <a:outerShdw blurRad="38100" dist="38100" dir="2700000" algn="tl">
                  <a:srgbClr val="000000">
                    <a:alpha val="43137"/>
                  </a:srgbClr>
                </a:outerShdw>
              </a:effectLst>
              <a:latin typeface="Mail Ray Stuff" pitchFamily="2" charset="0"/>
            </a:endParaRPr>
          </a:p>
        </p:txBody>
      </p:sp>
      <p:sp>
        <p:nvSpPr>
          <p:cNvPr id="30" name="TextBox 29">
            <a:hlinkClick r:id="rId25" action="ppaction://hlinksldjump"/>
          </p:cNvPr>
          <p:cNvSpPr txBox="1"/>
          <p:nvPr/>
        </p:nvSpPr>
        <p:spPr>
          <a:xfrm>
            <a:off x="7665720" y="4312920"/>
            <a:ext cx="1097280" cy="1097280"/>
          </a:xfrm>
          <a:prstGeom prst="ellipse">
            <a:avLst/>
          </a:prstGeom>
          <a:solidFill>
            <a:schemeClr val="bg1"/>
          </a:solidFill>
          <a:ln>
            <a:solidFill>
              <a:schemeClr val="tx1"/>
            </a:solidFill>
          </a:ln>
        </p:spPr>
        <p:style>
          <a:lnRef idx="3">
            <a:schemeClr val="lt1"/>
          </a:lnRef>
          <a:fillRef idx="1">
            <a:schemeClr val="dk1"/>
          </a:fillRef>
          <a:effectRef idx="1">
            <a:schemeClr val="dk1"/>
          </a:effectRef>
          <a:fontRef idx="minor">
            <a:schemeClr val="lt1"/>
          </a:fontRef>
        </p:style>
        <p:txBody>
          <a:bodyPr anchor="ctr">
            <a:noAutofit/>
          </a:bodyPr>
          <a:lstStyle/>
          <a:p>
            <a:pPr algn="ctr" fontAlgn="auto">
              <a:spcBef>
                <a:spcPts val="0"/>
              </a:spcBef>
              <a:spcAft>
                <a:spcPts val="0"/>
              </a:spcAft>
              <a:defRPr/>
            </a:pPr>
            <a:r>
              <a:rPr lang="en-US" sz="4800" dirty="0" smtClean="0">
                <a:ln w="28575">
                  <a:solidFill>
                    <a:schemeClr val="tx1"/>
                  </a:solidFill>
                </a:ln>
                <a:solidFill>
                  <a:srgbClr val="FF6600"/>
                </a:solidFill>
                <a:effectLst>
                  <a:outerShdw blurRad="38100" dist="38100" dir="2700000" algn="tl">
                    <a:srgbClr val="000000">
                      <a:alpha val="43137"/>
                    </a:srgbClr>
                  </a:outerShdw>
                </a:effectLst>
                <a:latin typeface="Mail Ray Stuff" pitchFamily="2" charset="0"/>
              </a:rPr>
              <a:t>Tie</a:t>
            </a:r>
            <a:endParaRPr lang="en-US" sz="4800" dirty="0">
              <a:ln w="28575">
                <a:solidFill>
                  <a:schemeClr val="tx1"/>
                </a:solidFill>
              </a:ln>
              <a:solidFill>
                <a:srgbClr val="FF6600"/>
              </a:solidFill>
              <a:effectLst>
                <a:outerShdw blurRad="38100" dist="38100" dir="2700000" algn="tl">
                  <a:srgbClr val="000000">
                    <a:alpha val="43137"/>
                  </a:srgbClr>
                </a:outerShdw>
              </a:effectLst>
              <a:latin typeface="Mail Ray Stuff" pitchFamily="2" charset="0"/>
            </a:endParaRPr>
          </a:p>
        </p:txBody>
      </p:sp>
      <p:sp>
        <p:nvSpPr>
          <p:cNvPr id="26" name="TextBox 25">
            <a:hlinkClick r:id="rId26" action="ppaction://hlinksldjump"/>
          </p:cNvPr>
          <p:cNvSpPr txBox="1"/>
          <p:nvPr/>
        </p:nvSpPr>
        <p:spPr>
          <a:xfrm>
            <a:off x="533400" y="762000"/>
            <a:ext cx="1219200" cy="685800"/>
          </a:xfrm>
          <a:prstGeom prst="rect">
            <a:avLst/>
          </a:prstGeom>
          <a:solidFill>
            <a:schemeClr val="bg1"/>
          </a:solidFill>
          <a:ln>
            <a:solidFill>
              <a:schemeClr val="tx1"/>
            </a:solidFill>
          </a:ln>
        </p:spPr>
        <p:style>
          <a:lnRef idx="3">
            <a:schemeClr val="lt1"/>
          </a:lnRef>
          <a:fillRef idx="1">
            <a:schemeClr val="dk1"/>
          </a:fillRef>
          <a:effectRef idx="1">
            <a:schemeClr val="dk1"/>
          </a:effectRef>
          <a:fontRef idx="minor">
            <a:schemeClr val="lt1"/>
          </a:fontRef>
        </p:style>
        <p:txBody>
          <a:bodyPr anchor="ctr">
            <a:noAutofit/>
          </a:bodyPr>
          <a:lstStyle/>
          <a:p>
            <a:pPr algn="ctr" fontAlgn="auto">
              <a:spcBef>
                <a:spcPts val="0"/>
              </a:spcBef>
              <a:spcAft>
                <a:spcPts val="0"/>
              </a:spcAft>
              <a:defRPr/>
            </a:pPr>
            <a:r>
              <a:rPr lang="en-US" sz="3600" dirty="0" smtClean="0">
                <a:ln w="28575">
                  <a:solidFill>
                    <a:schemeClr val="tx1"/>
                  </a:solidFill>
                </a:ln>
                <a:solidFill>
                  <a:srgbClr val="00B050"/>
                </a:solidFill>
                <a:effectLst>
                  <a:outerShdw blurRad="38100" dist="38100" dir="2700000" algn="tl">
                    <a:srgbClr val="000000">
                      <a:alpha val="43137"/>
                    </a:srgbClr>
                  </a:outerShdw>
                </a:effectLst>
                <a:latin typeface="Mail Ray Stuff" pitchFamily="2" charset="0"/>
              </a:rPr>
              <a:t>Done</a:t>
            </a:r>
            <a:endParaRPr lang="en-US" sz="3600" dirty="0">
              <a:ln w="28575">
                <a:solidFill>
                  <a:schemeClr val="tx1"/>
                </a:solidFill>
              </a:ln>
              <a:solidFill>
                <a:srgbClr val="00B050"/>
              </a:solidFill>
              <a:effectLst>
                <a:outerShdw blurRad="38100" dist="38100" dir="2700000" algn="tl">
                  <a:srgbClr val="000000">
                    <a:alpha val="43137"/>
                  </a:srgbClr>
                </a:outerShdw>
              </a:effectLst>
              <a:latin typeface="Mail Ray Stuff" pitchFamily="2" charset="0"/>
            </a:endParaRPr>
          </a:p>
        </p:txBody>
      </p:sp>
      <p:sp>
        <p:nvSpPr>
          <p:cNvPr id="27" name="TextBox 26">
            <a:hlinkClick r:id="" action="ppaction://hlinkshowjump?jump=endshow"/>
          </p:cNvPr>
          <p:cNvSpPr txBox="1"/>
          <p:nvPr/>
        </p:nvSpPr>
        <p:spPr>
          <a:xfrm>
            <a:off x="7467600" y="762000"/>
            <a:ext cx="1219200" cy="685800"/>
          </a:xfrm>
          <a:prstGeom prst="rect">
            <a:avLst/>
          </a:prstGeom>
          <a:solidFill>
            <a:schemeClr val="bg1"/>
          </a:solidFill>
          <a:ln>
            <a:solidFill>
              <a:schemeClr val="tx1"/>
            </a:solidFill>
          </a:ln>
        </p:spPr>
        <p:style>
          <a:lnRef idx="3">
            <a:schemeClr val="lt1"/>
          </a:lnRef>
          <a:fillRef idx="1">
            <a:schemeClr val="dk1"/>
          </a:fillRef>
          <a:effectRef idx="1">
            <a:schemeClr val="dk1"/>
          </a:effectRef>
          <a:fontRef idx="minor">
            <a:schemeClr val="lt1"/>
          </a:fontRef>
        </p:style>
        <p:txBody>
          <a:bodyPr anchor="ctr">
            <a:noAutofit/>
          </a:bodyPr>
          <a:lstStyle/>
          <a:p>
            <a:pPr algn="ctr" fontAlgn="auto">
              <a:spcBef>
                <a:spcPts val="0"/>
              </a:spcBef>
              <a:spcAft>
                <a:spcPts val="0"/>
              </a:spcAft>
              <a:defRPr/>
            </a:pPr>
            <a:r>
              <a:rPr lang="en-US" sz="3600" dirty="0" smtClean="0">
                <a:ln w="28575">
                  <a:solidFill>
                    <a:schemeClr val="tx1"/>
                  </a:solidFill>
                </a:ln>
                <a:solidFill>
                  <a:srgbClr val="FF0000"/>
                </a:solidFill>
                <a:effectLst>
                  <a:outerShdw blurRad="38100" dist="38100" dir="2700000" algn="tl">
                    <a:srgbClr val="000000">
                      <a:alpha val="43137"/>
                    </a:srgbClr>
                  </a:outerShdw>
                </a:effectLst>
                <a:latin typeface="Mail Ray Stuff" pitchFamily="2" charset="0"/>
              </a:rPr>
              <a:t>Stop</a:t>
            </a:r>
            <a:endParaRPr lang="en-US" sz="3600" dirty="0">
              <a:ln w="28575">
                <a:solidFill>
                  <a:schemeClr val="tx1"/>
                </a:solidFill>
              </a:ln>
              <a:solidFill>
                <a:srgbClr val="FF0000"/>
              </a:solidFill>
              <a:effectLst>
                <a:outerShdw blurRad="38100" dist="38100" dir="2700000" algn="tl">
                  <a:srgbClr val="000000">
                    <a:alpha val="43137"/>
                  </a:srgbClr>
                </a:outerShdw>
              </a:effectLst>
              <a:latin typeface="Mail Ray Stuff" pitchFamily="2" charset="0"/>
            </a:endParaRPr>
          </a:p>
        </p:txBody>
      </p:sp>
    </p:spTree>
    <p:controls>
      <mc:AlternateContent xmlns:mc="http://schemas.openxmlformats.org/markup-compatibility/2006">
        <mc:Choice xmlns:v="urn:schemas-microsoft-com:vml" Requires="v">
          <p:control spid="48138" name="TextBox1" r:id="rId2" imgW="1143000" imgH="457200"/>
        </mc:Choice>
        <mc:Fallback>
          <p:control name="TextBox1" r:id="rId2" imgW="1143000" imgH="457200">
            <p:pic>
              <p:nvPicPr>
                <p:cNvPr id="2" name="TextBox1"/>
                <p:cNvPicPr preferRelativeResize="0">
                  <a:picLocks noChangeArrowheads="1" noChangeShapeType="1"/>
                </p:cNvPicPr>
                <p:nvPr/>
              </p:nvPicPr>
              <p:blipFill>
                <a:blip r:embed="rId27"/>
                <a:srcRect/>
                <a:stretch>
                  <a:fillRect/>
                </a:stretch>
              </p:blipFill>
              <p:spPr bwMode="auto">
                <a:xfrm>
                  <a:off x="2819400" y="5715000"/>
                  <a:ext cx="1143000" cy="457200"/>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mc:AlternateContent xmlns:mc="http://schemas.openxmlformats.org/markup-compatibility/2006">
        <mc:Choice xmlns:v="urn:schemas-microsoft-com:vml" Requires="v">
          <p:control spid="48139" name="TextBox2" r:id="rId3" imgW="1143000" imgH="457200"/>
        </mc:Choice>
        <mc:Fallback>
          <p:control name="TextBox2" r:id="rId3" imgW="1143000" imgH="457200">
            <p:pic>
              <p:nvPicPr>
                <p:cNvPr id="3" name="TextBox2"/>
                <p:cNvPicPr preferRelativeResize="0">
                  <a:picLocks noChangeArrowheads="1" noChangeShapeType="1"/>
                </p:cNvPicPr>
                <p:nvPr/>
              </p:nvPicPr>
              <p:blipFill>
                <a:blip r:embed="rId28"/>
                <a:srcRect/>
                <a:stretch>
                  <a:fillRect/>
                </a:stretch>
              </p:blipFill>
              <p:spPr bwMode="auto">
                <a:xfrm>
                  <a:off x="6553200" y="5715000"/>
                  <a:ext cx="1143000" cy="457200"/>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ransition advClick="0">
    <p:fade/>
  </p:transition>
  <p:timing>
    <p:tnLst>
      <p:par>
        <p:cTn id="1" dur="indefinite" restart="never" nodeType="tmRoot">
          <p:childTnLst>
            <p:seq concurrent="1" nextAc="seek">
              <p:cTn id="2" restart="whenNotActive" fill="hold" evtFilter="cancelBubble" nodeType="interactiveSeq">
                <p:stCondLst>
                  <p:cond evt="onClick" delay="0">
                    <p:tgtEl>
                      <p:spTgt spid="84"/>
                    </p:tgtEl>
                  </p:cond>
                </p:stCondLst>
                <p:endSync evt="end" delay="0">
                  <p:rtn val="all"/>
                </p:endSync>
                <p:childTnLst>
                  <p:par>
                    <p:cTn id="3" fill="hold">
                      <p:stCondLst>
                        <p:cond delay="0"/>
                      </p:stCondLst>
                      <p:childTnLst>
                        <p:par>
                          <p:cTn id="4" fill="hold">
                            <p:stCondLst>
                              <p:cond delay="0"/>
                            </p:stCondLst>
                            <p:childTnLst>
                              <p:par>
                                <p:cTn id="5" presetID="35" presetClass="exit" presetSubtype="0" fill="hold" grpId="0" nodeType="clickEffect">
                                  <p:stCondLst>
                                    <p:cond delay="0"/>
                                  </p:stCondLst>
                                  <p:childTnLst>
                                    <p:animEffect transition="out" filter="fade">
                                      <p:cBhvr>
                                        <p:cTn id="6" dur="2000"/>
                                        <p:tgtEl>
                                          <p:spTgt spid="84"/>
                                        </p:tgtEl>
                                      </p:cBhvr>
                                    </p:animEffect>
                                    <p:anim calcmode="lin" valueType="num">
                                      <p:cBhvr>
                                        <p:cTn id="7" dur="2000"/>
                                        <p:tgtEl>
                                          <p:spTgt spid="84"/>
                                        </p:tgtEl>
                                        <p:attrNameLst>
                                          <p:attrName>style.rotation</p:attrName>
                                        </p:attrNameLst>
                                      </p:cBhvr>
                                      <p:tavLst>
                                        <p:tav tm="0">
                                          <p:val>
                                            <p:fltVal val="0"/>
                                          </p:val>
                                        </p:tav>
                                        <p:tav tm="100000">
                                          <p:val>
                                            <p:fltVal val="720"/>
                                          </p:val>
                                        </p:tav>
                                      </p:tavLst>
                                    </p:anim>
                                    <p:anim calcmode="lin" valueType="num">
                                      <p:cBhvr>
                                        <p:cTn id="8" dur="2000"/>
                                        <p:tgtEl>
                                          <p:spTgt spid="84"/>
                                        </p:tgtEl>
                                        <p:attrNameLst>
                                          <p:attrName>ppt_h</p:attrName>
                                        </p:attrNameLst>
                                      </p:cBhvr>
                                      <p:tavLst>
                                        <p:tav tm="0">
                                          <p:val>
                                            <p:strVal val="ppt_h"/>
                                          </p:val>
                                        </p:tav>
                                        <p:tav tm="100000">
                                          <p:val>
                                            <p:fltVal val="0"/>
                                          </p:val>
                                        </p:tav>
                                      </p:tavLst>
                                    </p:anim>
                                    <p:anim calcmode="lin" valueType="num">
                                      <p:cBhvr>
                                        <p:cTn id="9" dur="2000"/>
                                        <p:tgtEl>
                                          <p:spTgt spid="84"/>
                                        </p:tgtEl>
                                        <p:attrNameLst>
                                          <p:attrName>ppt_w</p:attrName>
                                        </p:attrNameLst>
                                      </p:cBhvr>
                                      <p:tavLst>
                                        <p:tav tm="0">
                                          <p:val>
                                            <p:strVal val="ppt_w"/>
                                          </p:val>
                                        </p:tav>
                                        <p:tav tm="100000">
                                          <p:val>
                                            <p:fltVal val="0"/>
                                          </p:val>
                                        </p:tav>
                                      </p:tavLst>
                                    </p:anim>
                                    <p:set>
                                      <p:cBhvr>
                                        <p:cTn id="10" dur="1" fill="hold">
                                          <p:stCondLst>
                                            <p:cond delay="1999"/>
                                          </p:stCondLst>
                                        </p:cTn>
                                        <p:tgtEl>
                                          <p:spTgt spid="84"/>
                                        </p:tgtEl>
                                        <p:attrNameLst>
                                          <p:attrName>style.visibility</p:attrName>
                                        </p:attrNameLst>
                                      </p:cBhvr>
                                      <p:to>
                                        <p:strVal val="hidden"/>
                                      </p:to>
                                    </p:set>
                                  </p:childTnLst>
                                </p:cTn>
                              </p:par>
                            </p:childTnLst>
                          </p:cTn>
                        </p:par>
                      </p:childTnLst>
                    </p:cTn>
                  </p:par>
                </p:childTnLst>
              </p:cTn>
              <p:nextCondLst>
                <p:cond evt="onClick" delay="0">
                  <p:tgtEl>
                    <p:spTgt spid="84"/>
                  </p:tgtEl>
                </p:cond>
              </p:nextCondLst>
            </p:seq>
            <p:seq concurrent="1" nextAc="seek">
              <p:cTn id="11" restart="whenNotActive" fill="hold" evtFilter="cancelBubble" nodeType="interactiveSeq">
                <p:stCondLst>
                  <p:cond evt="onClick" delay="0">
                    <p:tgtEl>
                      <p:spTgt spid="44"/>
                    </p:tgtEl>
                  </p:cond>
                </p:stCondLst>
                <p:endSync evt="end" delay="0">
                  <p:rtn val="all"/>
                </p:endSync>
                <p:childTnLst>
                  <p:par>
                    <p:cTn id="12" fill="hold">
                      <p:stCondLst>
                        <p:cond delay="0"/>
                      </p:stCondLst>
                      <p:childTnLst>
                        <p:par>
                          <p:cTn id="13" fill="hold">
                            <p:stCondLst>
                              <p:cond delay="0"/>
                            </p:stCondLst>
                            <p:childTnLst>
                              <p:par>
                                <p:cTn id="14" presetID="35" presetClass="exit" presetSubtype="0" fill="hold" grpId="0" nodeType="clickEffect">
                                  <p:stCondLst>
                                    <p:cond delay="0"/>
                                  </p:stCondLst>
                                  <p:childTnLst>
                                    <p:animEffect transition="out" filter="fade">
                                      <p:cBhvr>
                                        <p:cTn id="15" dur="2000"/>
                                        <p:tgtEl>
                                          <p:spTgt spid="44"/>
                                        </p:tgtEl>
                                      </p:cBhvr>
                                    </p:animEffect>
                                    <p:anim calcmode="lin" valueType="num">
                                      <p:cBhvr>
                                        <p:cTn id="16" dur="2000"/>
                                        <p:tgtEl>
                                          <p:spTgt spid="44"/>
                                        </p:tgtEl>
                                        <p:attrNameLst>
                                          <p:attrName>style.rotation</p:attrName>
                                        </p:attrNameLst>
                                      </p:cBhvr>
                                      <p:tavLst>
                                        <p:tav tm="0">
                                          <p:val>
                                            <p:fltVal val="0"/>
                                          </p:val>
                                        </p:tav>
                                        <p:tav tm="100000">
                                          <p:val>
                                            <p:fltVal val="720"/>
                                          </p:val>
                                        </p:tav>
                                      </p:tavLst>
                                    </p:anim>
                                    <p:anim calcmode="lin" valueType="num">
                                      <p:cBhvr>
                                        <p:cTn id="17" dur="2000"/>
                                        <p:tgtEl>
                                          <p:spTgt spid="44"/>
                                        </p:tgtEl>
                                        <p:attrNameLst>
                                          <p:attrName>ppt_h</p:attrName>
                                        </p:attrNameLst>
                                      </p:cBhvr>
                                      <p:tavLst>
                                        <p:tav tm="0">
                                          <p:val>
                                            <p:strVal val="ppt_h"/>
                                          </p:val>
                                        </p:tav>
                                        <p:tav tm="100000">
                                          <p:val>
                                            <p:fltVal val="0"/>
                                          </p:val>
                                        </p:tav>
                                      </p:tavLst>
                                    </p:anim>
                                    <p:anim calcmode="lin" valueType="num">
                                      <p:cBhvr>
                                        <p:cTn id="18" dur="2000"/>
                                        <p:tgtEl>
                                          <p:spTgt spid="44"/>
                                        </p:tgtEl>
                                        <p:attrNameLst>
                                          <p:attrName>ppt_w</p:attrName>
                                        </p:attrNameLst>
                                      </p:cBhvr>
                                      <p:tavLst>
                                        <p:tav tm="0">
                                          <p:val>
                                            <p:strVal val="ppt_w"/>
                                          </p:val>
                                        </p:tav>
                                        <p:tav tm="100000">
                                          <p:val>
                                            <p:fltVal val="0"/>
                                          </p:val>
                                        </p:tav>
                                      </p:tavLst>
                                    </p:anim>
                                    <p:set>
                                      <p:cBhvr>
                                        <p:cTn id="19" dur="1" fill="hold">
                                          <p:stCondLst>
                                            <p:cond delay="1999"/>
                                          </p:stCondLst>
                                        </p:cTn>
                                        <p:tgtEl>
                                          <p:spTgt spid="44"/>
                                        </p:tgtEl>
                                        <p:attrNameLst>
                                          <p:attrName>style.visibility</p:attrName>
                                        </p:attrNameLst>
                                      </p:cBhvr>
                                      <p:to>
                                        <p:strVal val="hidden"/>
                                      </p:to>
                                    </p:set>
                                  </p:childTnLst>
                                </p:cTn>
                              </p:par>
                            </p:childTnLst>
                          </p:cTn>
                        </p:par>
                      </p:childTnLst>
                    </p:cTn>
                  </p:par>
                </p:childTnLst>
              </p:cTn>
              <p:nextCondLst>
                <p:cond evt="onClick" delay="0">
                  <p:tgtEl>
                    <p:spTgt spid="44"/>
                  </p:tgtEl>
                </p:cond>
              </p:nextCondLst>
            </p:seq>
            <p:seq concurrent="1" nextAc="seek">
              <p:cTn id="20" restart="whenNotActive" fill="hold" evtFilter="cancelBubble" nodeType="interactiveSeq">
                <p:stCondLst>
                  <p:cond evt="onClick" delay="0">
                    <p:tgtEl>
                      <p:spTgt spid="45"/>
                    </p:tgtEl>
                  </p:cond>
                </p:stCondLst>
                <p:endSync evt="end" delay="0">
                  <p:rtn val="all"/>
                </p:endSync>
                <p:childTnLst>
                  <p:par>
                    <p:cTn id="21" fill="hold">
                      <p:stCondLst>
                        <p:cond delay="0"/>
                      </p:stCondLst>
                      <p:childTnLst>
                        <p:par>
                          <p:cTn id="22" fill="hold">
                            <p:stCondLst>
                              <p:cond delay="0"/>
                            </p:stCondLst>
                            <p:childTnLst>
                              <p:par>
                                <p:cTn id="23" presetID="35" presetClass="exit" presetSubtype="0" fill="hold" grpId="0" nodeType="clickEffect">
                                  <p:stCondLst>
                                    <p:cond delay="0"/>
                                  </p:stCondLst>
                                  <p:childTnLst>
                                    <p:animEffect transition="out" filter="fade">
                                      <p:cBhvr>
                                        <p:cTn id="24" dur="2000"/>
                                        <p:tgtEl>
                                          <p:spTgt spid="45"/>
                                        </p:tgtEl>
                                      </p:cBhvr>
                                    </p:animEffect>
                                    <p:anim calcmode="lin" valueType="num">
                                      <p:cBhvr>
                                        <p:cTn id="25" dur="2000"/>
                                        <p:tgtEl>
                                          <p:spTgt spid="45"/>
                                        </p:tgtEl>
                                        <p:attrNameLst>
                                          <p:attrName>style.rotation</p:attrName>
                                        </p:attrNameLst>
                                      </p:cBhvr>
                                      <p:tavLst>
                                        <p:tav tm="0">
                                          <p:val>
                                            <p:fltVal val="0"/>
                                          </p:val>
                                        </p:tav>
                                        <p:tav tm="100000">
                                          <p:val>
                                            <p:fltVal val="720"/>
                                          </p:val>
                                        </p:tav>
                                      </p:tavLst>
                                    </p:anim>
                                    <p:anim calcmode="lin" valueType="num">
                                      <p:cBhvr>
                                        <p:cTn id="26" dur="2000"/>
                                        <p:tgtEl>
                                          <p:spTgt spid="45"/>
                                        </p:tgtEl>
                                        <p:attrNameLst>
                                          <p:attrName>ppt_h</p:attrName>
                                        </p:attrNameLst>
                                      </p:cBhvr>
                                      <p:tavLst>
                                        <p:tav tm="0">
                                          <p:val>
                                            <p:strVal val="ppt_h"/>
                                          </p:val>
                                        </p:tav>
                                        <p:tav tm="100000">
                                          <p:val>
                                            <p:fltVal val="0"/>
                                          </p:val>
                                        </p:tav>
                                      </p:tavLst>
                                    </p:anim>
                                    <p:anim calcmode="lin" valueType="num">
                                      <p:cBhvr>
                                        <p:cTn id="27" dur="2000"/>
                                        <p:tgtEl>
                                          <p:spTgt spid="45"/>
                                        </p:tgtEl>
                                        <p:attrNameLst>
                                          <p:attrName>ppt_w</p:attrName>
                                        </p:attrNameLst>
                                      </p:cBhvr>
                                      <p:tavLst>
                                        <p:tav tm="0">
                                          <p:val>
                                            <p:strVal val="ppt_w"/>
                                          </p:val>
                                        </p:tav>
                                        <p:tav tm="100000">
                                          <p:val>
                                            <p:fltVal val="0"/>
                                          </p:val>
                                        </p:tav>
                                      </p:tavLst>
                                    </p:anim>
                                    <p:set>
                                      <p:cBhvr>
                                        <p:cTn id="28" dur="1" fill="hold">
                                          <p:stCondLst>
                                            <p:cond delay="1999"/>
                                          </p:stCondLst>
                                        </p:cTn>
                                        <p:tgtEl>
                                          <p:spTgt spid="45"/>
                                        </p:tgtEl>
                                        <p:attrNameLst>
                                          <p:attrName>style.visibility</p:attrName>
                                        </p:attrNameLst>
                                      </p:cBhvr>
                                      <p:to>
                                        <p:strVal val="hidden"/>
                                      </p:to>
                                    </p:set>
                                  </p:childTnLst>
                                </p:cTn>
                              </p:par>
                            </p:childTnLst>
                          </p:cTn>
                        </p:par>
                      </p:childTnLst>
                    </p:cTn>
                  </p:par>
                </p:childTnLst>
              </p:cTn>
              <p:nextCondLst>
                <p:cond evt="onClick" delay="0">
                  <p:tgtEl>
                    <p:spTgt spid="45"/>
                  </p:tgtEl>
                </p:cond>
              </p:nextCondLst>
            </p:seq>
            <p:seq concurrent="1" nextAc="seek">
              <p:cTn id="29" restart="whenNotActive" fill="hold" evtFilter="cancelBubble" nodeType="interactiveSeq">
                <p:stCondLst>
                  <p:cond evt="onClick" delay="0">
                    <p:tgtEl>
                      <p:spTgt spid="46"/>
                    </p:tgtEl>
                  </p:cond>
                </p:stCondLst>
                <p:endSync evt="end" delay="0">
                  <p:rtn val="all"/>
                </p:endSync>
                <p:childTnLst>
                  <p:par>
                    <p:cTn id="30" fill="hold">
                      <p:stCondLst>
                        <p:cond delay="0"/>
                      </p:stCondLst>
                      <p:childTnLst>
                        <p:par>
                          <p:cTn id="31" fill="hold">
                            <p:stCondLst>
                              <p:cond delay="0"/>
                            </p:stCondLst>
                            <p:childTnLst>
                              <p:par>
                                <p:cTn id="32" presetID="35" presetClass="exit" presetSubtype="0" fill="hold" grpId="0" nodeType="clickEffect">
                                  <p:stCondLst>
                                    <p:cond delay="0"/>
                                  </p:stCondLst>
                                  <p:childTnLst>
                                    <p:animEffect transition="out" filter="fade">
                                      <p:cBhvr>
                                        <p:cTn id="33" dur="2000"/>
                                        <p:tgtEl>
                                          <p:spTgt spid="46"/>
                                        </p:tgtEl>
                                      </p:cBhvr>
                                    </p:animEffect>
                                    <p:anim calcmode="lin" valueType="num">
                                      <p:cBhvr>
                                        <p:cTn id="34" dur="2000"/>
                                        <p:tgtEl>
                                          <p:spTgt spid="46"/>
                                        </p:tgtEl>
                                        <p:attrNameLst>
                                          <p:attrName>style.rotation</p:attrName>
                                        </p:attrNameLst>
                                      </p:cBhvr>
                                      <p:tavLst>
                                        <p:tav tm="0">
                                          <p:val>
                                            <p:fltVal val="0"/>
                                          </p:val>
                                        </p:tav>
                                        <p:tav tm="100000">
                                          <p:val>
                                            <p:fltVal val="720"/>
                                          </p:val>
                                        </p:tav>
                                      </p:tavLst>
                                    </p:anim>
                                    <p:anim calcmode="lin" valueType="num">
                                      <p:cBhvr>
                                        <p:cTn id="35" dur="2000"/>
                                        <p:tgtEl>
                                          <p:spTgt spid="46"/>
                                        </p:tgtEl>
                                        <p:attrNameLst>
                                          <p:attrName>ppt_h</p:attrName>
                                        </p:attrNameLst>
                                      </p:cBhvr>
                                      <p:tavLst>
                                        <p:tav tm="0">
                                          <p:val>
                                            <p:strVal val="ppt_h"/>
                                          </p:val>
                                        </p:tav>
                                        <p:tav tm="100000">
                                          <p:val>
                                            <p:fltVal val="0"/>
                                          </p:val>
                                        </p:tav>
                                      </p:tavLst>
                                    </p:anim>
                                    <p:anim calcmode="lin" valueType="num">
                                      <p:cBhvr>
                                        <p:cTn id="36" dur="2000"/>
                                        <p:tgtEl>
                                          <p:spTgt spid="46"/>
                                        </p:tgtEl>
                                        <p:attrNameLst>
                                          <p:attrName>ppt_w</p:attrName>
                                        </p:attrNameLst>
                                      </p:cBhvr>
                                      <p:tavLst>
                                        <p:tav tm="0">
                                          <p:val>
                                            <p:strVal val="ppt_w"/>
                                          </p:val>
                                        </p:tav>
                                        <p:tav tm="100000">
                                          <p:val>
                                            <p:fltVal val="0"/>
                                          </p:val>
                                        </p:tav>
                                      </p:tavLst>
                                    </p:anim>
                                    <p:set>
                                      <p:cBhvr>
                                        <p:cTn id="37" dur="1" fill="hold">
                                          <p:stCondLst>
                                            <p:cond delay="1999"/>
                                          </p:stCondLst>
                                        </p:cTn>
                                        <p:tgtEl>
                                          <p:spTgt spid="46"/>
                                        </p:tgtEl>
                                        <p:attrNameLst>
                                          <p:attrName>style.visibility</p:attrName>
                                        </p:attrNameLst>
                                      </p:cBhvr>
                                      <p:to>
                                        <p:strVal val="hidden"/>
                                      </p:to>
                                    </p:set>
                                  </p:childTnLst>
                                </p:cTn>
                              </p:par>
                            </p:childTnLst>
                          </p:cTn>
                        </p:par>
                      </p:childTnLst>
                    </p:cTn>
                  </p:par>
                </p:childTnLst>
              </p:cTn>
              <p:nextCondLst>
                <p:cond evt="onClick" delay="0">
                  <p:tgtEl>
                    <p:spTgt spid="46"/>
                  </p:tgtEl>
                </p:cond>
              </p:nextCondLst>
            </p:seq>
            <p:seq concurrent="1" nextAc="seek">
              <p:cTn id="38" restart="whenNotActive" fill="hold" evtFilter="cancelBubble" nodeType="interactiveSeq">
                <p:stCondLst>
                  <p:cond evt="onClick" delay="0">
                    <p:tgtEl>
                      <p:spTgt spid="48"/>
                    </p:tgtEl>
                  </p:cond>
                </p:stCondLst>
                <p:endSync evt="end" delay="0">
                  <p:rtn val="all"/>
                </p:endSync>
                <p:childTnLst>
                  <p:par>
                    <p:cTn id="39" fill="hold">
                      <p:stCondLst>
                        <p:cond delay="0"/>
                      </p:stCondLst>
                      <p:childTnLst>
                        <p:par>
                          <p:cTn id="40" fill="hold">
                            <p:stCondLst>
                              <p:cond delay="0"/>
                            </p:stCondLst>
                            <p:childTnLst>
                              <p:par>
                                <p:cTn id="41" presetID="35" presetClass="exit" presetSubtype="0" fill="hold" grpId="0" nodeType="clickEffect">
                                  <p:stCondLst>
                                    <p:cond delay="0"/>
                                  </p:stCondLst>
                                  <p:childTnLst>
                                    <p:animEffect transition="out" filter="fade">
                                      <p:cBhvr>
                                        <p:cTn id="42" dur="2000"/>
                                        <p:tgtEl>
                                          <p:spTgt spid="48"/>
                                        </p:tgtEl>
                                      </p:cBhvr>
                                    </p:animEffect>
                                    <p:anim calcmode="lin" valueType="num">
                                      <p:cBhvr>
                                        <p:cTn id="43" dur="2000"/>
                                        <p:tgtEl>
                                          <p:spTgt spid="48"/>
                                        </p:tgtEl>
                                        <p:attrNameLst>
                                          <p:attrName>style.rotation</p:attrName>
                                        </p:attrNameLst>
                                      </p:cBhvr>
                                      <p:tavLst>
                                        <p:tav tm="0">
                                          <p:val>
                                            <p:fltVal val="0"/>
                                          </p:val>
                                        </p:tav>
                                        <p:tav tm="100000">
                                          <p:val>
                                            <p:fltVal val="720"/>
                                          </p:val>
                                        </p:tav>
                                      </p:tavLst>
                                    </p:anim>
                                    <p:anim calcmode="lin" valueType="num">
                                      <p:cBhvr>
                                        <p:cTn id="44" dur="2000"/>
                                        <p:tgtEl>
                                          <p:spTgt spid="48"/>
                                        </p:tgtEl>
                                        <p:attrNameLst>
                                          <p:attrName>ppt_h</p:attrName>
                                        </p:attrNameLst>
                                      </p:cBhvr>
                                      <p:tavLst>
                                        <p:tav tm="0">
                                          <p:val>
                                            <p:strVal val="ppt_h"/>
                                          </p:val>
                                        </p:tav>
                                        <p:tav tm="100000">
                                          <p:val>
                                            <p:fltVal val="0"/>
                                          </p:val>
                                        </p:tav>
                                      </p:tavLst>
                                    </p:anim>
                                    <p:anim calcmode="lin" valueType="num">
                                      <p:cBhvr>
                                        <p:cTn id="45" dur="2000"/>
                                        <p:tgtEl>
                                          <p:spTgt spid="48"/>
                                        </p:tgtEl>
                                        <p:attrNameLst>
                                          <p:attrName>ppt_w</p:attrName>
                                        </p:attrNameLst>
                                      </p:cBhvr>
                                      <p:tavLst>
                                        <p:tav tm="0">
                                          <p:val>
                                            <p:strVal val="ppt_w"/>
                                          </p:val>
                                        </p:tav>
                                        <p:tav tm="100000">
                                          <p:val>
                                            <p:fltVal val="0"/>
                                          </p:val>
                                        </p:tav>
                                      </p:tavLst>
                                    </p:anim>
                                    <p:set>
                                      <p:cBhvr>
                                        <p:cTn id="46" dur="1" fill="hold">
                                          <p:stCondLst>
                                            <p:cond delay="1999"/>
                                          </p:stCondLst>
                                        </p:cTn>
                                        <p:tgtEl>
                                          <p:spTgt spid="48"/>
                                        </p:tgtEl>
                                        <p:attrNameLst>
                                          <p:attrName>style.visibility</p:attrName>
                                        </p:attrNameLst>
                                      </p:cBhvr>
                                      <p:to>
                                        <p:strVal val="hidden"/>
                                      </p:to>
                                    </p:set>
                                  </p:childTnLst>
                                </p:cTn>
                              </p:par>
                            </p:childTnLst>
                          </p:cTn>
                        </p:par>
                      </p:childTnLst>
                    </p:cTn>
                  </p:par>
                </p:childTnLst>
              </p:cTn>
              <p:nextCondLst>
                <p:cond evt="onClick" delay="0">
                  <p:tgtEl>
                    <p:spTgt spid="48"/>
                  </p:tgtEl>
                </p:cond>
              </p:nextCondLst>
            </p:seq>
            <p:seq concurrent="1" nextAc="seek">
              <p:cTn id="47" restart="whenNotActive" fill="hold" evtFilter="cancelBubble" nodeType="interactiveSeq">
                <p:stCondLst>
                  <p:cond evt="onClick" delay="0">
                    <p:tgtEl>
                      <p:spTgt spid="49"/>
                    </p:tgtEl>
                  </p:cond>
                </p:stCondLst>
                <p:endSync evt="end" delay="0">
                  <p:rtn val="all"/>
                </p:endSync>
                <p:childTnLst>
                  <p:par>
                    <p:cTn id="48" fill="hold">
                      <p:stCondLst>
                        <p:cond delay="0"/>
                      </p:stCondLst>
                      <p:childTnLst>
                        <p:par>
                          <p:cTn id="49" fill="hold">
                            <p:stCondLst>
                              <p:cond delay="0"/>
                            </p:stCondLst>
                            <p:childTnLst>
                              <p:par>
                                <p:cTn id="50" presetID="35" presetClass="exit" presetSubtype="0" fill="hold" grpId="0" nodeType="clickEffect">
                                  <p:stCondLst>
                                    <p:cond delay="0"/>
                                  </p:stCondLst>
                                  <p:childTnLst>
                                    <p:animEffect transition="out" filter="fade">
                                      <p:cBhvr>
                                        <p:cTn id="51" dur="2000"/>
                                        <p:tgtEl>
                                          <p:spTgt spid="49"/>
                                        </p:tgtEl>
                                      </p:cBhvr>
                                    </p:animEffect>
                                    <p:anim calcmode="lin" valueType="num">
                                      <p:cBhvr>
                                        <p:cTn id="52" dur="2000"/>
                                        <p:tgtEl>
                                          <p:spTgt spid="49"/>
                                        </p:tgtEl>
                                        <p:attrNameLst>
                                          <p:attrName>style.rotation</p:attrName>
                                        </p:attrNameLst>
                                      </p:cBhvr>
                                      <p:tavLst>
                                        <p:tav tm="0">
                                          <p:val>
                                            <p:fltVal val="0"/>
                                          </p:val>
                                        </p:tav>
                                        <p:tav tm="100000">
                                          <p:val>
                                            <p:fltVal val="720"/>
                                          </p:val>
                                        </p:tav>
                                      </p:tavLst>
                                    </p:anim>
                                    <p:anim calcmode="lin" valueType="num">
                                      <p:cBhvr>
                                        <p:cTn id="53" dur="2000"/>
                                        <p:tgtEl>
                                          <p:spTgt spid="49"/>
                                        </p:tgtEl>
                                        <p:attrNameLst>
                                          <p:attrName>ppt_h</p:attrName>
                                        </p:attrNameLst>
                                      </p:cBhvr>
                                      <p:tavLst>
                                        <p:tav tm="0">
                                          <p:val>
                                            <p:strVal val="ppt_h"/>
                                          </p:val>
                                        </p:tav>
                                        <p:tav tm="100000">
                                          <p:val>
                                            <p:fltVal val="0"/>
                                          </p:val>
                                        </p:tav>
                                      </p:tavLst>
                                    </p:anim>
                                    <p:anim calcmode="lin" valueType="num">
                                      <p:cBhvr>
                                        <p:cTn id="54" dur="2000"/>
                                        <p:tgtEl>
                                          <p:spTgt spid="49"/>
                                        </p:tgtEl>
                                        <p:attrNameLst>
                                          <p:attrName>ppt_w</p:attrName>
                                        </p:attrNameLst>
                                      </p:cBhvr>
                                      <p:tavLst>
                                        <p:tav tm="0">
                                          <p:val>
                                            <p:strVal val="ppt_w"/>
                                          </p:val>
                                        </p:tav>
                                        <p:tav tm="100000">
                                          <p:val>
                                            <p:fltVal val="0"/>
                                          </p:val>
                                        </p:tav>
                                      </p:tavLst>
                                    </p:anim>
                                    <p:set>
                                      <p:cBhvr>
                                        <p:cTn id="55" dur="1" fill="hold">
                                          <p:stCondLst>
                                            <p:cond delay="1999"/>
                                          </p:stCondLst>
                                        </p:cTn>
                                        <p:tgtEl>
                                          <p:spTgt spid="49"/>
                                        </p:tgtEl>
                                        <p:attrNameLst>
                                          <p:attrName>style.visibility</p:attrName>
                                        </p:attrNameLst>
                                      </p:cBhvr>
                                      <p:to>
                                        <p:strVal val="hidden"/>
                                      </p:to>
                                    </p:set>
                                  </p:childTnLst>
                                </p:cTn>
                              </p:par>
                            </p:childTnLst>
                          </p:cTn>
                        </p:par>
                      </p:childTnLst>
                    </p:cTn>
                  </p:par>
                </p:childTnLst>
              </p:cTn>
              <p:nextCondLst>
                <p:cond evt="onClick" delay="0">
                  <p:tgtEl>
                    <p:spTgt spid="49"/>
                  </p:tgtEl>
                </p:cond>
              </p:nextCondLst>
            </p:seq>
            <p:seq concurrent="1" nextAc="seek">
              <p:cTn id="56" restart="whenNotActive" fill="hold" evtFilter="cancelBubble" nodeType="interactiveSeq">
                <p:stCondLst>
                  <p:cond evt="onClick" delay="0">
                    <p:tgtEl>
                      <p:spTgt spid="50"/>
                    </p:tgtEl>
                  </p:cond>
                </p:stCondLst>
                <p:endSync evt="end" delay="0">
                  <p:rtn val="all"/>
                </p:endSync>
                <p:childTnLst>
                  <p:par>
                    <p:cTn id="57" fill="hold">
                      <p:stCondLst>
                        <p:cond delay="0"/>
                      </p:stCondLst>
                      <p:childTnLst>
                        <p:par>
                          <p:cTn id="58" fill="hold">
                            <p:stCondLst>
                              <p:cond delay="0"/>
                            </p:stCondLst>
                            <p:childTnLst>
                              <p:par>
                                <p:cTn id="59" presetID="35" presetClass="exit" presetSubtype="0" fill="hold" grpId="0" nodeType="clickEffect">
                                  <p:stCondLst>
                                    <p:cond delay="0"/>
                                  </p:stCondLst>
                                  <p:childTnLst>
                                    <p:animEffect transition="out" filter="fade">
                                      <p:cBhvr>
                                        <p:cTn id="60" dur="2000"/>
                                        <p:tgtEl>
                                          <p:spTgt spid="50"/>
                                        </p:tgtEl>
                                      </p:cBhvr>
                                    </p:animEffect>
                                    <p:anim calcmode="lin" valueType="num">
                                      <p:cBhvr>
                                        <p:cTn id="61" dur="2000"/>
                                        <p:tgtEl>
                                          <p:spTgt spid="50"/>
                                        </p:tgtEl>
                                        <p:attrNameLst>
                                          <p:attrName>style.rotation</p:attrName>
                                        </p:attrNameLst>
                                      </p:cBhvr>
                                      <p:tavLst>
                                        <p:tav tm="0">
                                          <p:val>
                                            <p:fltVal val="0"/>
                                          </p:val>
                                        </p:tav>
                                        <p:tav tm="100000">
                                          <p:val>
                                            <p:fltVal val="720"/>
                                          </p:val>
                                        </p:tav>
                                      </p:tavLst>
                                    </p:anim>
                                    <p:anim calcmode="lin" valueType="num">
                                      <p:cBhvr>
                                        <p:cTn id="62" dur="2000"/>
                                        <p:tgtEl>
                                          <p:spTgt spid="50"/>
                                        </p:tgtEl>
                                        <p:attrNameLst>
                                          <p:attrName>ppt_h</p:attrName>
                                        </p:attrNameLst>
                                      </p:cBhvr>
                                      <p:tavLst>
                                        <p:tav tm="0">
                                          <p:val>
                                            <p:strVal val="ppt_h"/>
                                          </p:val>
                                        </p:tav>
                                        <p:tav tm="100000">
                                          <p:val>
                                            <p:fltVal val="0"/>
                                          </p:val>
                                        </p:tav>
                                      </p:tavLst>
                                    </p:anim>
                                    <p:anim calcmode="lin" valueType="num">
                                      <p:cBhvr>
                                        <p:cTn id="63" dur="2000"/>
                                        <p:tgtEl>
                                          <p:spTgt spid="50"/>
                                        </p:tgtEl>
                                        <p:attrNameLst>
                                          <p:attrName>ppt_w</p:attrName>
                                        </p:attrNameLst>
                                      </p:cBhvr>
                                      <p:tavLst>
                                        <p:tav tm="0">
                                          <p:val>
                                            <p:strVal val="ppt_w"/>
                                          </p:val>
                                        </p:tav>
                                        <p:tav tm="100000">
                                          <p:val>
                                            <p:fltVal val="0"/>
                                          </p:val>
                                        </p:tav>
                                      </p:tavLst>
                                    </p:anim>
                                    <p:set>
                                      <p:cBhvr>
                                        <p:cTn id="64" dur="1" fill="hold">
                                          <p:stCondLst>
                                            <p:cond delay="1999"/>
                                          </p:stCondLst>
                                        </p:cTn>
                                        <p:tgtEl>
                                          <p:spTgt spid="50"/>
                                        </p:tgtEl>
                                        <p:attrNameLst>
                                          <p:attrName>style.visibility</p:attrName>
                                        </p:attrNameLst>
                                      </p:cBhvr>
                                      <p:to>
                                        <p:strVal val="hidden"/>
                                      </p:to>
                                    </p:set>
                                  </p:childTnLst>
                                </p:cTn>
                              </p:par>
                            </p:childTnLst>
                          </p:cTn>
                        </p:par>
                      </p:childTnLst>
                    </p:cTn>
                  </p:par>
                </p:childTnLst>
              </p:cTn>
              <p:nextCondLst>
                <p:cond evt="onClick" delay="0">
                  <p:tgtEl>
                    <p:spTgt spid="50"/>
                  </p:tgtEl>
                </p:cond>
              </p:nextCondLst>
            </p:seq>
            <p:seq concurrent="1" nextAc="seek">
              <p:cTn id="65" restart="whenNotActive" fill="hold" evtFilter="cancelBubble" nodeType="interactiveSeq">
                <p:stCondLst>
                  <p:cond evt="onClick" delay="0">
                    <p:tgtEl>
                      <p:spTgt spid="51"/>
                    </p:tgtEl>
                  </p:cond>
                </p:stCondLst>
                <p:endSync evt="end" delay="0">
                  <p:rtn val="all"/>
                </p:endSync>
                <p:childTnLst>
                  <p:par>
                    <p:cTn id="66" fill="hold">
                      <p:stCondLst>
                        <p:cond delay="0"/>
                      </p:stCondLst>
                      <p:childTnLst>
                        <p:par>
                          <p:cTn id="67" fill="hold">
                            <p:stCondLst>
                              <p:cond delay="0"/>
                            </p:stCondLst>
                            <p:childTnLst>
                              <p:par>
                                <p:cTn id="68" presetID="35" presetClass="exit" presetSubtype="0" fill="hold" grpId="0" nodeType="clickEffect">
                                  <p:stCondLst>
                                    <p:cond delay="0"/>
                                  </p:stCondLst>
                                  <p:childTnLst>
                                    <p:animEffect transition="out" filter="fade">
                                      <p:cBhvr>
                                        <p:cTn id="69" dur="2000"/>
                                        <p:tgtEl>
                                          <p:spTgt spid="51"/>
                                        </p:tgtEl>
                                      </p:cBhvr>
                                    </p:animEffect>
                                    <p:anim calcmode="lin" valueType="num">
                                      <p:cBhvr>
                                        <p:cTn id="70" dur="2000"/>
                                        <p:tgtEl>
                                          <p:spTgt spid="51"/>
                                        </p:tgtEl>
                                        <p:attrNameLst>
                                          <p:attrName>style.rotation</p:attrName>
                                        </p:attrNameLst>
                                      </p:cBhvr>
                                      <p:tavLst>
                                        <p:tav tm="0">
                                          <p:val>
                                            <p:fltVal val="0"/>
                                          </p:val>
                                        </p:tav>
                                        <p:tav tm="100000">
                                          <p:val>
                                            <p:fltVal val="720"/>
                                          </p:val>
                                        </p:tav>
                                      </p:tavLst>
                                    </p:anim>
                                    <p:anim calcmode="lin" valueType="num">
                                      <p:cBhvr>
                                        <p:cTn id="71" dur="2000"/>
                                        <p:tgtEl>
                                          <p:spTgt spid="51"/>
                                        </p:tgtEl>
                                        <p:attrNameLst>
                                          <p:attrName>ppt_h</p:attrName>
                                        </p:attrNameLst>
                                      </p:cBhvr>
                                      <p:tavLst>
                                        <p:tav tm="0">
                                          <p:val>
                                            <p:strVal val="ppt_h"/>
                                          </p:val>
                                        </p:tav>
                                        <p:tav tm="100000">
                                          <p:val>
                                            <p:fltVal val="0"/>
                                          </p:val>
                                        </p:tav>
                                      </p:tavLst>
                                    </p:anim>
                                    <p:anim calcmode="lin" valueType="num">
                                      <p:cBhvr>
                                        <p:cTn id="72" dur="2000"/>
                                        <p:tgtEl>
                                          <p:spTgt spid="51"/>
                                        </p:tgtEl>
                                        <p:attrNameLst>
                                          <p:attrName>ppt_w</p:attrName>
                                        </p:attrNameLst>
                                      </p:cBhvr>
                                      <p:tavLst>
                                        <p:tav tm="0">
                                          <p:val>
                                            <p:strVal val="ppt_w"/>
                                          </p:val>
                                        </p:tav>
                                        <p:tav tm="100000">
                                          <p:val>
                                            <p:fltVal val="0"/>
                                          </p:val>
                                        </p:tav>
                                      </p:tavLst>
                                    </p:anim>
                                    <p:set>
                                      <p:cBhvr>
                                        <p:cTn id="73" dur="1" fill="hold">
                                          <p:stCondLst>
                                            <p:cond delay="1999"/>
                                          </p:stCondLst>
                                        </p:cTn>
                                        <p:tgtEl>
                                          <p:spTgt spid="51"/>
                                        </p:tgtEl>
                                        <p:attrNameLst>
                                          <p:attrName>style.visibility</p:attrName>
                                        </p:attrNameLst>
                                      </p:cBhvr>
                                      <p:to>
                                        <p:strVal val="hidden"/>
                                      </p:to>
                                    </p:set>
                                  </p:childTnLst>
                                </p:cTn>
                              </p:par>
                            </p:childTnLst>
                          </p:cTn>
                        </p:par>
                      </p:childTnLst>
                    </p:cTn>
                  </p:par>
                </p:childTnLst>
              </p:cTn>
              <p:nextCondLst>
                <p:cond evt="onClick" delay="0">
                  <p:tgtEl>
                    <p:spTgt spid="51"/>
                  </p:tgtEl>
                </p:cond>
              </p:nextCondLst>
            </p:seq>
            <p:seq concurrent="1" nextAc="seek">
              <p:cTn id="74" restart="whenNotActive" fill="hold" evtFilter="cancelBubble" nodeType="interactiveSeq">
                <p:stCondLst>
                  <p:cond evt="onClick" delay="0">
                    <p:tgtEl>
                      <p:spTgt spid="52"/>
                    </p:tgtEl>
                  </p:cond>
                </p:stCondLst>
                <p:endSync evt="end" delay="0">
                  <p:rtn val="all"/>
                </p:endSync>
                <p:childTnLst>
                  <p:par>
                    <p:cTn id="75" fill="hold">
                      <p:stCondLst>
                        <p:cond delay="0"/>
                      </p:stCondLst>
                      <p:childTnLst>
                        <p:par>
                          <p:cTn id="76" fill="hold">
                            <p:stCondLst>
                              <p:cond delay="0"/>
                            </p:stCondLst>
                            <p:childTnLst>
                              <p:par>
                                <p:cTn id="77" presetID="35" presetClass="exit" presetSubtype="0" fill="hold" grpId="0" nodeType="clickEffect">
                                  <p:stCondLst>
                                    <p:cond delay="0"/>
                                  </p:stCondLst>
                                  <p:childTnLst>
                                    <p:animEffect transition="out" filter="fade">
                                      <p:cBhvr>
                                        <p:cTn id="78" dur="2000"/>
                                        <p:tgtEl>
                                          <p:spTgt spid="52"/>
                                        </p:tgtEl>
                                      </p:cBhvr>
                                    </p:animEffect>
                                    <p:anim calcmode="lin" valueType="num">
                                      <p:cBhvr>
                                        <p:cTn id="79" dur="2000"/>
                                        <p:tgtEl>
                                          <p:spTgt spid="52"/>
                                        </p:tgtEl>
                                        <p:attrNameLst>
                                          <p:attrName>style.rotation</p:attrName>
                                        </p:attrNameLst>
                                      </p:cBhvr>
                                      <p:tavLst>
                                        <p:tav tm="0">
                                          <p:val>
                                            <p:fltVal val="0"/>
                                          </p:val>
                                        </p:tav>
                                        <p:tav tm="100000">
                                          <p:val>
                                            <p:fltVal val="720"/>
                                          </p:val>
                                        </p:tav>
                                      </p:tavLst>
                                    </p:anim>
                                    <p:anim calcmode="lin" valueType="num">
                                      <p:cBhvr>
                                        <p:cTn id="80" dur="2000"/>
                                        <p:tgtEl>
                                          <p:spTgt spid="52"/>
                                        </p:tgtEl>
                                        <p:attrNameLst>
                                          <p:attrName>ppt_h</p:attrName>
                                        </p:attrNameLst>
                                      </p:cBhvr>
                                      <p:tavLst>
                                        <p:tav tm="0">
                                          <p:val>
                                            <p:strVal val="ppt_h"/>
                                          </p:val>
                                        </p:tav>
                                        <p:tav tm="100000">
                                          <p:val>
                                            <p:fltVal val="0"/>
                                          </p:val>
                                        </p:tav>
                                      </p:tavLst>
                                    </p:anim>
                                    <p:anim calcmode="lin" valueType="num">
                                      <p:cBhvr>
                                        <p:cTn id="81" dur="2000"/>
                                        <p:tgtEl>
                                          <p:spTgt spid="52"/>
                                        </p:tgtEl>
                                        <p:attrNameLst>
                                          <p:attrName>ppt_w</p:attrName>
                                        </p:attrNameLst>
                                      </p:cBhvr>
                                      <p:tavLst>
                                        <p:tav tm="0">
                                          <p:val>
                                            <p:strVal val="ppt_w"/>
                                          </p:val>
                                        </p:tav>
                                        <p:tav tm="100000">
                                          <p:val>
                                            <p:fltVal val="0"/>
                                          </p:val>
                                        </p:tav>
                                      </p:tavLst>
                                    </p:anim>
                                    <p:set>
                                      <p:cBhvr>
                                        <p:cTn id="82" dur="1" fill="hold">
                                          <p:stCondLst>
                                            <p:cond delay="1999"/>
                                          </p:stCondLst>
                                        </p:cTn>
                                        <p:tgtEl>
                                          <p:spTgt spid="52"/>
                                        </p:tgtEl>
                                        <p:attrNameLst>
                                          <p:attrName>style.visibility</p:attrName>
                                        </p:attrNameLst>
                                      </p:cBhvr>
                                      <p:to>
                                        <p:strVal val="hidden"/>
                                      </p:to>
                                    </p:set>
                                  </p:childTnLst>
                                </p:cTn>
                              </p:par>
                            </p:childTnLst>
                          </p:cTn>
                        </p:par>
                      </p:childTnLst>
                    </p:cTn>
                  </p:par>
                </p:childTnLst>
              </p:cTn>
              <p:nextCondLst>
                <p:cond evt="onClick" delay="0">
                  <p:tgtEl>
                    <p:spTgt spid="52"/>
                  </p:tgtEl>
                </p:cond>
              </p:nextCondLst>
            </p:seq>
            <p:seq concurrent="1" nextAc="seek">
              <p:cTn id="83" restart="whenNotActive" fill="hold" evtFilter="cancelBubble" nodeType="interactiveSeq">
                <p:stCondLst>
                  <p:cond evt="onClick" delay="0">
                    <p:tgtEl>
                      <p:spTgt spid="53"/>
                    </p:tgtEl>
                  </p:cond>
                </p:stCondLst>
                <p:endSync evt="end" delay="0">
                  <p:rtn val="all"/>
                </p:endSync>
                <p:childTnLst>
                  <p:par>
                    <p:cTn id="84" fill="hold">
                      <p:stCondLst>
                        <p:cond delay="0"/>
                      </p:stCondLst>
                      <p:childTnLst>
                        <p:par>
                          <p:cTn id="85" fill="hold">
                            <p:stCondLst>
                              <p:cond delay="0"/>
                            </p:stCondLst>
                            <p:childTnLst>
                              <p:par>
                                <p:cTn id="86" presetID="35" presetClass="exit" presetSubtype="0" fill="hold" grpId="0" nodeType="clickEffect">
                                  <p:stCondLst>
                                    <p:cond delay="0"/>
                                  </p:stCondLst>
                                  <p:childTnLst>
                                    <p:animEffect transition="out" filter="fade">
                                      <p:cBhvr>
                                        <p:cTn id="87" dur="2000"/>
                                        <p:tgtEl>
                                          <p:spTgt spid="53"/>
                                        </p:tgtEl>
                                      </p:cBhvr>
                                    </p:animEffect>
                                    <p:anim calcmode="lin" valueType="num">
                                      <p:cBhvr>
                                        <p:cTn id="88" dur="2000"/>
                                        <p:tgtEl>
                                          <p:spTgt spid="53"/>
                                        </p:tgtEl>
                                        <p:attrNameLst>
                                          <p:attrName>style.rotation</p:attrName>
                                        </p:attrNameLst>
                                      </p:cBhvr>
                                      <p:tavLst>
                                        <p:tav tm="0">
                                          <p:val>
                                            <p:fltVal val="0"/>
                                          </p:val>
                                        </p:tav>
                                        <p:tav tm="100000">
                                          <p:val>
                                            <p:fltVal val="720"/>
                                          </p:val>
                                        </p:tav>
                                      </p:tavLst>
                                    </p:anim>
                                    <p:anim calcmode="lin" valueType="num">
                                      <p:cBhvr>
                                        <p:cTn id="89" dur="2000"/>
                                        <p:tgtEl>
                                          <p:spTgt spid="53"/>
                                        </p:tgtEl>
                                        <p:attrNameLst>
                                          <p:attrName>ppt_h</p:attrName>
                                        </p:attrNameLst>
                                      </p:cBhvr>
                                      <p:tavLst>
                                        <p:tav tm="0">
                                          <p:val>
                                            <p:strVal val="ppt_h"/>
                                          </p:val>
                                        </p:tav>
                                        <p:tav tm="100000">
                                          <p:val>
                                            <p:fltVal val="0"/>
                                          </p:val>
                                        </p:tav>
                                      </p:tavLst>
                                    </p:anim>
                                    <p:anim calcmode="lin" valueType="num">
                                      <p:cBhvr>
                                        <p:cTn id="90" dur="2000"/>
                                        <p:tgtEl>
                                          <p:spTgt spid="53"/>
                                        </p:tgtEl>
                                        <p:attrNameLst>
                                          <p:attrName>ppt_w</p:attrName>
                                        </p:attrNameLst>
                                      </p:cBhvr>
                                      <p:tavLst>
                                        <p:tav tm="0">
                                          <p:val>
                                            <p:strVal val="ppt_w"/>
                                          </p:val>
                                        </p:tav>
                                        <p:tav tm="100000">
                                          <p:val>
                                            <p:fltVal val="0"/>
                                          </p:val>
                                        </p:tav>
                                      </p:tavLst>
                                    </p:anim>
                                    <p:set>
                                      <p:cBhvr>
                                        <p:cTn id="91" dur="1" fill="hold">
                                          <p:stCondLst>
                                            <p:cond delay="1999"/>
                                          </p:stCondLst>
                                        </p:cTn>
                                        <p:tgtEl>
                                          <p:spTgt spid="53"/>
                                        </p:tgtEl>
                                        <p:attrNameLst>
                                          <p:attrName>style.visibility</p:attrName>
                                        </p:attrNameLst>
                                      </p:cBhvr>
                                      <p:to>
                                        <p:strVal val="hidden"/>
                                      </p:to>
                                    </p:set>
                                  </p:childTnLst>
                                </p:cTn>
                              </p:par>
                            </p:childTnLst>
                          </p:cTn>
                        </p:par>
                      </p:childTnLst>
                    </p:cTn>
                  </p:par>
                </p:childTnLst>
              </p:cTn>
              <p:nextCondLst>
                <p:cond evt="onClick" delay="0">
                  <p:tgtEl>
                    <p:spTgt spid="53"/>
                  </p:tgtEl>
                </p:cond>
              </p:nextCondLst>
            </p:seq>
            <p:seq concurrent="1" nextAc="seek">
              <p:cTn id="92" restart="whenNotActive" fill="hold" evtFilter="cancelBubble" nodeType="interactiveSeq">
                <p:stCondLst>
                  <p:cond evt="onClick" delay="0">
                    <p:tgtEl>
                      <p:spTgt spid="54"/>
                    </p:tgtEl>
                  </p:cond>
                </p:stCondLst>
                <p:endSync evt="end" delay="0">
                  <p:rtn val="all"/>
                </p:endSync>
                <p:childTnLst>
                  <p:par>
                    <p:cTn id="93" fill="hold">
                      <p:stCondLst>
                        <p:cond delay="0"/>
                      </p:stCondLst>
                      <p:childTnLst>
                        <p:par>
                          <p:cTn id="94" fill="hold">
                            <p:stCondLst>
                              <p:cond delay="0"/>
                            </p:stCondLst>
                            <p:childTnLst>
                              <p:par>
                                <p:cTn id="95" presetID="35" presetClass="exit" presetSubtype="0" fill="hold" grpId="0" nodeType="clickEffect">
                                  <p:stCondLst>
                                    <p:cond delay="0"/>
                                  </p:stCondLst>
                                  <p:childTnLst>
                                    <p:animEffect transition="out" filter="fade">
                                      <p:cBhvr>
                                        <p:cTn id="96" dur="2000"/>
                                        <p:tgtEl>
                                          <p:spTgt spid="54"/>
                                        </p:tgtEl>
                                      </p:cBhvr>
                                    </p:animEffect>
                                    <p:anim calcmode="lin" valueType="num">
                                      <p:cBhvr>
                                        <p:cTn id="97" dur="2000"/>
                                        <p:tgtEl>
                                          <p:spTgt spid="54"/>
                                        </p:tgtEl>
                                        <p:attrNameLst>
                                          <p:attrName>style.rotation</p:attrName>
                                        </p:attrNameLst>
                                      </p:cBhvr>
                                      <p:tavLst>
                                        <p:tav tm="0">
                                          <p:val>
                                            <p:fltVal val="0"/>
                                          </p:val>
                                        </p:tav>
                                        <p:tav tm="100000">
                                          <p:val>
                                            <p:fltVal val="720"/>
                                          </p:val>
                                        </p:tav>
                                      </p:tavLst>
                                    </p:anim>
                                    <p:anim calcmode="lin" valueType="num">
                                      <p:cBhvr>
                                        <p:cTn id="98" dur="2000"/>
                                        <p:tgtEl>
                                          <p:spTgt spid="54"/>
                                        </p:tgtEl>
                                        <p:attrNameLst>
                                          <p:attrName>ppt_h</p:attrName>
                                        </p:attrNameLst>
                                      </p:cBhvr>
                                      <p:tavLst>
                                        <p:tav tm="0">
                                          <p:val>
                                            <p:strVal val="ppt_h"/>
                                          </p:val>
                                        </p:tav>
                                        <p:tav tm="100000">
                                          <p:val>
                                            <p:fltVal val="0"/>
                                          </p:val>
                                        </p:tav>
                                      </p:tavLst>
                                    </p:anim>
                                    <p:anim calcmode="lin" valueType="num">
                                      <p:cBhvr>
                                        <p:cTn id="99" dur="2000"/>
                                        <p:tgtEl>
                                          <p:spTgt spid="54"/>
                                        </p:tgtEl>
                                        <p:attrNameLst>
                                          <p:attrName>ppt_w</p:attrName>
                                        </p:attrNameLst>
                                      </p:cBhvr>
                                      <p:tavLst>
                                        <p:tav tm="0">
                                          <p:val>
                                            <p:strVal val="ppt_w"/>
                                          </p:val>
                                        </p:tav>
                                        <p:tav tm="100000">
                                          <p:val>
                                            <p:fltVal val="0"/>
                                          </p:val>
                                        </p:tav>
                                      </p:tavLst>
                                    </p:anim>
                                    <p:set>
                                      <p:cBhvr>
                                        <p:cTn id="100" dur="1" fill="hold">
                                          <p:stCondLst>
                                            <p:cond delay="1999"/>
                                          </p:stCondLst>
                                        </p:cTn>
                                        <p:tgtEl>
                                          <p:spTgt spid="54"/>
                                        </p:tgtEl>
                                        <p:attrNameLst>
                                          <p:attrName>style.visibility</p:attrName>
                                        </p:attrNameLst>
                                      </p:cBhvr>
                                      <p:to>
                                        <p:strVal val="hidden"/>
                                      </p:to>
                                    </p:set>
                                  </p:childTnLst>
                                </p:cTn>
                              </p:par>
                            </p:childTnLst>
                          </p:cTn>
                        </p:par>
                      </p:childTnLst>
                    </p:cTn>
                  </p:par>
                </p:childTnLst>
              </p:cTn>
              <p:nextCondLst>
                <p:cond evt="onClick" delay="0">
                  <p:tgtEl>
                    <p:spTgt spid="54"/>
                  </p:tgtEl>
                </p:cond>
              </p:nextCondLst>
            </p:seq>
            <p:seq concurrent="1" nextAc="seek">
              <p:cTn id="101" restart="whenNotActive" fill="hold" evtFilter="cancelBubble" nodeType="interactiveSeq">
                <p:stCondLst>
                  <p:cond evt="onClick" delay="0">
                    <p:tgtEl>
                      <p:spTgt spid="55"/>
                    </p:tgtEl>
                  </p:cond>
                </p:stCondLst>
                <p:endSync evt="end" delay="0">
                  <p:rtn val="all"/>
                </p:endSync>
                <p:childTnLst>
                  <p:par>
                    <p:cTn id="102" fill="hold">
                      <p:stCondLst>
                        <p:cond delay="0"/>
                      </p:stCondLst>
                      <p:childTnLst>
                        <p:par>
                          <p:cTn id="103" fill="hold">
                            <p:stCondLst>
                              <p:cond delay="0"/>
                            </p:stCondLst>
                            <p:childTnLst>
                              <p:par>
                                <p:cTn id="104" presetID="35" presetClass="exit" presetSubtype="0" fill="hold" grpId="0" nodeType="clickEffect">
                                  <p:stCondLst>
                                    <p:cond delay="0"/>
                                  </p:stCondLst>
                                  <p:childTnLst>
                                    <p:animEffect transition="out" filter="fade">
                                      <p:cBhvr>
                                        <p:cTn id="105" dur="2000"/>
                                        <p:tgtEl>
                                          <p:spTgt spid="55"/>
                                        </p:tgtEl>
                                      </p:cBhvr>
                                    </p:animEffect>
                                    <p:anim calcmode="lin" valueType="num">
                                      <p:cBhvr>
                                        <p:cTn id="106" dur="2000"/>
                                        <p:tgtEl>
                                          <p:spTgt spid="55"/>
                                        </p:tgtEl>
                                        <p:attrNameLst>
                                          <p:attrName>style.rotation</p:attrName>
                                        </p:attrNameLst>
                                      </p:cBhvr>
                                      <p:tavLst>
                                        <p:tav tm="0">
                                          <p:val>
                                            <p:fltVal val="0"/>
                                          </p:val>
                                        </p:tav>
                                        <p:tav tm="100000">
                                          <p:val>
                                            <p:fltVal val="720"/>
                                          </p:val>
                                        </p:tav>
                                      </p:tavLst>
                                    </p:anim>
                                    <p:anim calcmode="lin" valueType="num">
                                      <p:cBhvr>
                                        <p:cTn id="107" dur="2000"/>
                                        <p:tgtEl>
                                          <p:spTgt spid="55"/>
                                        </p:tgtEl>
                                        <p:attrNameLst>
                                          <p:attrName>ppt_h</p:attrName>
                                        </p:attrNameLst>
                                      </p:cBhvr>
                                      <p:tavLst>
                                        <p:tav tm="0">
                                          <p:val>
                                            <p:strVal val="ppt_h"/>
                                          </p:val>
                                        </p:tav>
                                        <p:tav tm="100000">
                                          <p:val>
                                            <p:fltVal val="0"/>
                                          </p:val>
                                        </p:tav>
                                      </p:tavLst>
                                    </p:anim>
                                    <p:anim calcmode="lin" valueType="num">
                                      <p:cBhvr>
                                        <p:cTn id="108" dur="2000"/>
                                        <p:tgtEl>
                                          <p:spTgt spid="55"/>
                                        </p:tgtEl>
                                        <p:attrNameLst>
                                          <p:attrName>ppt_w</p:attrName>
                                        </p:attrNameLst>
                                      </p:cBhvr>
                                      <p:tavLst>
                                        <p:tav tm="0">
                                          <p:val>
                                            <p:strVal val="ppt_w"/>
                                          </p:val>
                                        </p:tav>
                                        <p:tav tm="100000">
                                          <p:val>
                                            <p:fltVal val="0"/>
                                          </p:val>
                                        </p:tav>
                                      </p:tavLst>
                                    </p:anim>
                                    <p:set>
                                      <p:cBhvr>
                                        <p:cTn id="109" dur="1" fill="hold">
                                          <p:stCondLst>
                                            <p:cond delay="1999"/>
                                          </p:stCondLst>
                                        </p:cTn>
                                        <p:tgtEl>
                                          <p:spTgt spid="55"/>
                                        </p:tgtEl>
                                        <p:attrNameLst>
                                          <p:attrName>style.visibility</p:attrName>
                                        </p:attrNameLst>
                                      </p:cBhvr>
                                      <p:to>
                                        <p:strVal val="hidden"/>
                                      </p:to>
                                    </p:set>
                                  </p:childTnLst>
                                </p:cTn>
                              </p:par>
                            </p:childTnLst>
                          </p:cTn>
                        </p:par>
                      </p:childTnLst>
                    </p:cTn>
                  </p:par>
                </p:childTnLst>
              </p:cTn>
              <p:nextCondLst>
                <p:cond evt="onClick" delay="0">
                  <p:tgtEl>
                    <p:spTgt spid="55"/>
                  </p:tgtEl>
                </p:cond>
              </p:nextCondLst>
            </p:seq>
            <p:seq concurrent="1" nextAc="seek">
              <p:cTn id="110" restart="whenNotActive" fill="hold" evtFilter="cancelBubble" nodeType="interactiveSeq">
                <p:stCondLst>
                  <p:cond evt="onClick" delay="0">
                    <p:tgtEl>
                      <p:spTgt spid="56"/>
                    </p:tgtEl>
                  </p:cond>
                </p:stCondLst>
                <p:endSync evt="end" delay="0">
                  <p:rtn val="all"/>
                </p:endSync>
                <p:childTnLst>
                  <p:par>
                    <p:cTn id="111" fill="hold">
                      <p:stCondLst>
                        <p:cond delay="0"/>
                      </p:stCondLst>
                      <p:childTnLst>
                        <p:par>
                          <p:cTn id="112" fill="hold">
                            <p:stCondLst>
                              <p:cond delay="0"/>
                            </p:stCondLst>
                            <p:childTnLst>
                              <p:par>
                                <p:cTn id="113" presetID="35" presetClass="exit" presetSubtype="0" fill="hold" grpId="0" nodeType="clickEffect">
                                  <p:stCondLst>
                                    <p:cond delay="0"/>
                                  </p:stCondLst>
                                  <p:childTnLst>
                                    <p:animEffect transition="out" filter="fade">
                                      <p:cBhvr>
                                        <p:cTn id="114" dur="2000"/>
                                        <p:tgtEl>
                                          <p:spTgt spid="56"/>
                                        </p:tgtEl>
                                      </p:cBhvr>
                                    </p:animEffect>
                                    <p:anim calcmode="lin" valueType="num">
                                      <p:cBhvr>
                                        <p:cTn id="115" dur="2000"/>
                                        <p:tgtEl>
                                          <p:spTgt spid="56"/>
                                        </p:tgtEl>
                                        <p:attrNameLst>
                                          <p:attrName>style.rotation</p:attrName>
                                        </p:attrNameLst>
                                      </p:cBhvr>
                                      <p:tavLst>
                                        <p:tav tm="0">
                                          <p:val>
                                            <p:fltVal val="0"/>
                                          </p:val>
                                        </p:tav>
                                        <p:tav tm="100000">
                                          <p:val>
                                            <p:fltVal val="720"/>
                                          </p:val>
                                        </p:tav>
                                      </p:tavLst>
                                    </p:anim>
                                    <p:anim calcmode="lin" valueType="num">
                                      <p:cBhvr>
                                        <p:cTn id="116" dur="2000"/>
                                        <p:tgtEl>
                                          <p:spTgt spid="56"/>
                                        </p:tgtEl>
                                        <p:attrNameLst>
                                          <p:attrName>ppt_h</p:attrName>
                                        </p:attrNameLst>
                                      </p:cBhvr>
                                      <p:tavLst>
                                        <p:tav tm="0">
                                          <p:val>
                                            <p:strVal val="ppt_h"/>
                                          </p:val>
                                        </p:tav>
                                        <p:tav tm="100000">
                                          <p:val>
                                            <p:fltVal val="0"/>
                                          </p:val>
                                        </p:tav>
                                      </p:tavLst>
                                    </p:anim>
                                    <p:anim calcmode="lin" valueType="num">
                                      <p:cBhvr>
                                        <p:cTn id="117" dur="2000"/>
                                        <p:tgtEl>
                                          <p:spTgt spid="56"/>
                                        </p:tgtEl>
                                        <p:attrNameLst>
                                          <p:attrName>ppt_w</p:attrName>
                                        </p:attrNameLst>
                                      </p:cBhvr>
                                      <p:tavLst>
                                        <p:tav tm="0">
                                          <p:val>
                                            <p:strVal val="ppt_w"/>
                                          </p:val>
                                        </p:tav>
                                        <p:tav tm="100000">
                                          <p:val>
                                            <p:fltVal val="0"/>
                                          </p:val>
                                        </p:tav>
                                      </p:tavLst>
                                    </p:anim>
                                    <p:set>
                                      <p:cBhvr>
                                        <p:cTn id="118" dur="1" fill="hold">
                                          <p:stCondLst>
                                            <p:cond delay="1999"/>
                                          </p:stCondLst>
                                        </p:cTn>
                                        <p:tgtEl>
                                          <p:spTgt spid="56"/>
                                        </p:tgtEl>
                                        <p:attrNameLst>
                                          <p:attrName>style.visibility</p:attrName>
                                        </p:attrNameLst>
                                      </p:cBhvr>
                                      <p:to>
                                        <p:strVal val="hidden"/>
                                      </p:to>
                                    </p:set>
                                  </p:childTnLst>
                                </p:cTn>
                              </p:par>
                            </p:childTnLst>
                          </p:cTn>
                        </p:par>
                      </p:childTnLst>
                    </p:cTn>
                  </p:par>
                </p:childTnLst>
              </p:cTn>
              <p:nextCondLst>
                <p:cond evt="onClick" delay="0">
                  <p:tgtEl>
                    <p:spTgt spid="56"/>
                  </p:tgtEl>
                </p:cond>
              </p:nextCondLst>
            </p:seq>
            <p:seq concurrent="1" nextAc="seek">
              <p:cTn id="119" restart="whenNotActive" fill="hold" evtFilter="cancelBubble" nodeType="interactiveSeq">
                <p:stCondLst>
                  <p:cond evt="onClick" delay="0">
                    <p:tgtEl>
                      <p:spTgt spid="57"/>
                    </p:tgtEl>
                  </p:cond>
                </p:stCondLst>
                <p:endSync evt="end" delay="0">
                  <p:rtn val="all"/>
                </p:endSync>
                <p:childTnLst>
                  <p:par>
                    <p:cTn id="120" fill="hold">
                      <p:stCondLst>
                        <p:cond delay="0"/>
                      </p:stCondLst>
                      <p:childTnLst>
                        <p:par>
                          <p:cTn id="121" fill="hold">
                            <p:stCondLst>
                              <p:cond delay="0"/>
                            </p:stCondLst>
                            <p:childTnLst>
                              <p:par>
                                <p:cTn id="122" presetID="35" presetClass="exit" presetSubtype="0" fill="hold" grpId="0" nodeType="clickEffect">
                                  <p:stCondLst>
                                    <p:cond delay="0"/>
                                  </p:stCondLst>
                                  <p:childTnLst>
                                    <p:animEffect transition="out" filter="fade">
                                      <p:cBhvr>
                                        <p:cTn id="123" dur="2000"/>
                                        <p:tgtEl>
                                          <p:spTgt spid="57"/>
                                        </p:tgtEl>
                                      </p:cBhvr>
                                    </p:animEffect>
                                    <p:anim calcmode="lin" valueType="num">
                                      <p:cBhvr>
                                        <p:cTn id="124" dur="2000"/>
                                        <p:tgtEl>
                                          <p:spTgt spid="57"/>
                                        </p:tgtEl>
                                        <p:attrNameLst>
                                          <p:attrName>style.rotation</p:attrName>
                                        </p:attrNameLst>
                                      </p:cBhvr>
                                      <p:tavLst>
                                        <p:tav tm="0">
                                          <p:val>
                                            <p:fltVal val="0"/>
                                          </p:val>
                                        </p:tav>
                                        <p:tav tm="100000">
                                          <p:val>
                                            <p:fltVal val="720"/>
                                          </p:val>
                                        </p:tav>
                                      </p:tavLst>
                                    </p:anim>
                                    <p:anim calcmode="lin" valueType="num">
                                      <p:cBhvr>
                                        <p:cTn id="125" dur="2000"/>
                                        <p:tgtEl>
                                          <p:spTgt spid="57"/>
                                        </p:tgtEl>
                                        <p:attrNameLst>
                                          <p:attrName>ppt_h</p:attrName>
                                        </p:attrNameLst>
                                      </p:cBhvr>
                                      <p:tavLst>
                                        <p:tav tm="0">
                                          <p:val>
                                            <p:strVal val="ppt_h"/>
                                          </p:val>
                                        </p:tav>
                                        <p:tav tm="100000">
                                          <p:val>
                                            <p:fltVal val="0"/>
                                          </p:val>
                                        </p:tav>
                                      </p:tavLst>
                                    </p:anim>
                                    <p:anim calcmode="lin" valueType="num">
                                      <p:cBhvr>
                                        <p:cTn id="126" dur="2000"/>
                                        <p:tgtEl>
                                          <p:spTgt spid="57"/>
                                        </p:tgtEl>
                                        <p:attrNameLst>
                                          <p:attrName>ppt_w</p:attrName>
                                        </p:attrNameLst>
                                      </p:cBhvr>
                                      <p:tavLst>
                                        <p:tav tm="0">
                                          <p:val>
                                            <p:strVal val="ppt_w"/>
                                          </p:val>
                                        </p:tav>
                                        <p:tav tm="100000">
                                          <p:val>
                                            <p:fltVal val="0"/>
                                          </p:val>
                                        </p:tav>
                                      </p:tavLst>
                                    </p:anim>
                                    <p:set>
                                      <p:cBhvr>
                                        <p:cTn id="127" dur="1" fill="hold">
                                          <p:stCondLst>
                                            <p:cond delay="1999"/>
                                          </p:stCondLst>
                                        </p:cTn>
                                        <p:tgtEl>
                                          <p:spTgt spid="57"/>
                                        </p:tgtEl>
                                        <p:attrNameLst>
                                          <p:attrName>style.visibility</p:attrName>
                                        </p:attrNameLst>
                                      </p:cBhvr>
                                      <p:to>
                                        <p:strVal val="hidden"/>
                                      </p:to>
                                    </p:set>
                                  </p:childTnLst>
                                </p:cTn>
                              </p:par>
                            </p:childTnLst>
                          </p:cTn>
                        </p:par>
                      </p:childTnLst>
                    </p:cTn>
                  </p:par>
                </p:childTnLst>
              </p:cTn>
              <p:nextCondLst>
                <p:cond evt="onClick" delay="0">
                  <p:tgtEl>
                    <p:spTgt spid="57"/>
                  </p:tgtEl>
                </p:cond>
              </p:nextCondLst>
            </p:seq>
            <p:seq concurrent="1" nextAc="seek">
              <p:cTn id="128" restart="whenNotActive" fill="hold" evtFilter="cancelBubble" nodeType="interactiveSeq">
                <p:stCondLst>
                  <p:cond evt="onClick" delay="0">
                    <p:tgtEl>
                      <p:spTgt spid="58"/>
                    </p:tgtEl>
                  </p:cond>
                </p:stCondLst>
                <p:endSync evt="end" delay="0">
                  <p:rtn val="all"/>
                </p:endSync>
                <p:childTnLst>
                  <p:par>
                    <p:cTn id="129" fill="hold">
                      <p:stCondLst>
                        <p:cond delay="0"/>
                      </p:stCondLst>
                      <p:childTnLst>
                        <p:par>
                          <p:cTn id="130" fill="hold">
                            <p:stCondLst>
                              <p:cond delay="0"/>
                            </p:stCondLst>
                            <p:childTnLst>
                              <p:par>
                                <p:cTn id="131" presetID="35" presetClass="exit" presetSubtype="0" fill="hold" grpId="0" nodeType="clickEffect">
                                  <p:stCondLst>
                                    <p:cond delay="0"/>
                                  </p:stCondLst>
                                  <p:childTnLst>
                                    <p:animEffect transition="out" filter="fade">
                                      <p:cBhvr>
                                        <p:cTn id="132" dur="2000"/>
                                        <p:tgtEl>
                                          <p:spTgt spid="58"/>
                                        </p:tgtEl>
                                      </p:cBhvr>
                                    </p:animEffect>
                                    <p:anim calcmode="lin" valueType="num">
                                      <p:cBhvr>
                                        <p:cTn id="133" dur="2000"/>
                                        <p:tgtEl>
                                          <p:spTgt spid="58"/>
                                        </p:tgtEl>
                                        <p:attrNameLst>
                                          <p:attrName>style.rotation</p:attrName>
                                        </p:attrNameLst>
                                      </p:cBhvr>
                                      <p:tavLst>
                                        <p:tav tm="0">
                                          <p:val>
                                            <p:fltVal val="0"/>
                                          </p:val>
                                        </p:tav>
                                        <p:tav tm="100000">
                                          <p:val>
                                            <p:fltVal val="720"/>
                                          </p:val>
                                        </p:tav>
                                      </p:tavLst>
                                    </p:anim>
                                    <p:anim calcmode="lin" valueType="num">
                                      <p:cBhvr>
                                        <p:cTn id="134" dur="2000"/>
                                        <p:tgtEl>
                                          <p:spTgt spid="58"/>
                                        </p:tgtEl>
                                        <p:attrNameLst>
                                          <p:attrName>ppt_h</p:attrName>
                                        </p:attrNameLst>
                                      </p:cBhvr>
                                      <p:tavLst>
                                        <p:tav tm="0">
                                          <p:val>
                                            <p:strVal val="ppt_h"/>
                                          </p:val>
                                        </p:tav>
                                        <p:tav tm="100000">
                                          <p:val>
                                            <p:fltVal val="0"/>
                                          </p:val>
                                        </p:tav>
                                      </p:tavLst>
                                    </p:anim>
                                    <p:anim calcmode="lin" valueType="num">
                                      <p:cBhvr>
                                        <p:cTn id="135" dur="2000"/>
                                        <p:tgtEl>
                                          <p:spTgt spid="58"/>
                                        </p:tgtEl>
                                        <p:attrNameLst>
                                          <p:attrName>ppt_w</p:attrName>
                                        </p:attrNameLst>
                                      </p:cBhvr>
                                      <p:tavLst>
                                        <p:tav tm="0">
                                          <p:val>
                                            <p:strVal val="ppt_w"/>
                                          </p:val>
                                        </p:tav>
                                        <p:tav tm="100000">
                                          <p:val>
                                            <p:fltVal val="0"/>
                                          </p:val>
                                        </p:tav>
                                      </p:tavLst>
                                    </p:anim>
                                    <p:set>
                                      <p:cBhvr>
                                        <p:cTn id="136" dur="1" fill="hold">
                                          <p:stCondLst>
                                            <p:cond delay="1999"/>
                                          </p:stCondLst>
                                        </p:cTn>
                                        <p:tgtEl>
                                          <p:spTgt spid="58"/>
                                        </p:tgtEl>
                                        <p:attrNameLst>
                                          <p:attrName>style.visibility</p:attrName>
                                        </p:attrNameLst>
                                      </p:cBhvr>
                                      <p:to>
                                        <p:strVal val="hidden"/>
                                      </p:to>
                                    </p:set>
                                  </p:childTnLst>
                                </p:cTn>
                              </p:par>
                            </p:childTnLst>
                          </p:cTn>
                        </p:par>
                      </p:childTnLst>
                    </p:cTn>
                  </p:par>
                </p:childTnLst>
              </p:cTn>
              <p:nextCondLst>
                <p:cond evt="onClick" delay="0">
                  <p:tgtEl>
                    <p:spTgt spid="58"/>
                  </p:tgtEl>
                </p:cond>
              </p:nextCondLst>
            </p:seq>
            <p:seq concurrent="1" nextAc="seek">
              <p:cTn id="137" restart="whenNotActive" fill="hold" evtFilter="cancelBubble" nodeType="interactiveSeq">
                <p:stCondLst>
                  <p:cond evt="onClick" delay="0">
                    <p:tgtEl>
                      <p:spTgt spid="59"/>
                    </p:tgtEl>
                  </p:cond>
                </p:stCondLst>
                <p:endSync evt="end" delay="0">
                  <p:rtn val="all"/>
                </p:endSync>
                <p:childTnLst>
                  <p:par>
                    <p:cTn id="138" fill="hold">
                      <p:stCondLst>
                        <p:cond delay="0"/>
                      </p:stCondLst>
                      <p:childTnLst>
                        <p:par>
                          <p:cTn id="139" fill="hold">
                            <p:stCondLst>
                              <p:cond delay="0"/>
                            </p:stCondLst>
                            <p:childTnLst>
                              <p:par>
                                <p:cTn id="140" presetID="35" presetClass="exit" presetSubtype="0" fill="hold" grpId="0" nodeType="clickEffect">
                                  <p:stCondLst>
                                    <p:cond delay="0"/>
                                  </p:stCondLst>
                                  <p:childTnLst>
                                    <p:animEffect transition="out" filter="fade">
                                      <p:cBhvr>
                                        <p:cTn id="141" dur="2000"/>
                                        <p:tgtEl>
                                          <p:spTgt spid="59"/>
                                        </p:tgtEl>
                                      </p:cBhvr>
                                    </p:animEffect>
                                    <p:anim calcmode="lin" valueType="num">
                                      <p:cBhvr>
                                        <p:cTn id="142" dur="2000"/>
                                        <p:tgtEl>
                                          <p:spTgt spid="59"/>
                                        </p:tgtEl>
                                        <p:attrNameLst>
                                          <p:attrName>style.rotation</p:attrName>
                                        </p:attrNameLst>
                                      </p:cBhvr>
                                      <p:tavLst>
                                        <p:tav tm="0">
                                          <p:val>
                                            <p:fltVal val="0"/>
                                          </p:val>
                                        </p:tav>
                                        <p:tav tm="100000">
                                          <p:val>
                                            <p:fltVal val="720"/>
                                          </p:val>
                                        </p:tav>
                                      </p:tavLst>
                                    </p:anim>
                                    <p:anim calcmode="lin" valueType="num">
                                      <p:cBhvr>
                                        <p:cTn id="143" dur="2000"/>
                                        <p:tgtEl>
                                          <p:spTgt spid="59"/>
                                        </p:tgtEl>
                                        <p:attrNameLst>
                                          <p:attrName>ppt_h</p:attrName>
                                        </p:attrNameLst>
                                      </p:cBhvr>
                                      <p:tavLst>
                                        <p:tav tm="0">
                                          <p:val>
                                            <p:strVal val="ppt_h"/>
                                          </p:val>
                                        </p:tav>
                                        <p:tav tm="100000">
                                          <p:val>
                                            <p:fltVal val="0"/>
                                          </p:val>
                                        </p:tav>
                                      </p:tavLst>
                                    </p:anim>
                                    <p:anim calcmode="lin" valueType="num">
                                      <p:cBhvr>
                                        <p:cTn id="144" dur="2000"/>
                                        <p:tgtEl>
                                          <p:spTgt spid="59"/>
                                        </p:tgtEl>
                                        <p:attrNameLst>
                                          <p:attrName>ppt_w</p:attrName>
                                        </p:attrNameLst>
                                      </p:cBhvr>
                                      <p:tavLst>
                                        <p:tav tm="0">
                                          <p:val>
                                            <p:strVal val="ppt_w"/>
                                          </p:val>
                                        </p:tav>
                                        <p:tav tm="100000">
                                          <p:val>
                                            <p:fltVal val="0"/>
                                          </p:val>
                                        </p:tav>
                                      </p:tavLst>
                                    </p:anim>
                                    <p:set>
                                      <p:cBhvr>
                                        <p:cTn id="145" dur="1" fill="hold">
                                          <p:stCondLst>
                                            <p:cond delay="1999"/>
                                          </p:stCondLst>
                                        </p:cTn>
                                        <p:tgtEl>
                                          <p:spTgt spid="59"/>
                                        </p:tgtEl>
                                        <p:attrNameLst>
                                          <p:attrName>style.visibility</p:attrName>
                                        </p:attrNameLst>
                                      </p:cBhvr>
                                      <p:to>
                                        <p:strVal val="hidden"/>
                                      </p:to>
                                    </p:set>
                                  </p:childTnLst>
                                </p:cTn>
                              </p:par>
                            </p:childTnLst>
                          </p:cTn>
                        </p:par>
                      </p:childTnLst>
                    </p:cTn>
                  </p:par>
                </p:childTnLst>
              </p:cTn>
              <p:nextCondLst>
                <p:cond evt="onClick" delay="0">
                  <p:tgtEl>
                    <p:spTgt spid="59"/>
                  </p:tgtEl>
                </p:cond>
              </p:nextCondLst>
            </p:seq>
            <p:seq concurrent="1" nextAc="seek">
              <p:cTn id="146" restart="whenNotActive" fill="hold" evtFilter="cancelBubble" nodeType="interactiveSeq">
                <p:stCondLst>
                  <p:cond evt="onClick" delay="0">
                    <p:tgtEl>
                      <p:spTgt spid="60"/>
                    </p:tgtEl>
                  </p:cond>
                </p:stCondLst>
                <p:endSync evt="end" delay="0">
                  <p:rtn val="all"/>
                </p:endSync>
                <p:childTnLst>
                  <p:par>
                    <p:cTn id="147" fill="hold">
                      <p:stCondLst>
                        <p:cond delay="0"/>
                      </p:stCondLst>
                      <p:childTnLst>
                        <p:par>
                          <p:cTn id="148" fill="hold">
                            <p:stCondLst>
                              <p:cond delay="0"/>
                            </p:stCondLst>
                            <p:childTnLst>
                              <p:par>
                                <p:cTn id="149" presetID="35" presetClass="exit" presetSubtype="0" fill="hold" grpId="0" nodeType="clickEffect">
                                  <p:stCondLst>
                                    <p:cond delay="0"/>
                                  </p:stCondLst>
                                  <p:childTnLst>
                                    <p:animEffect transition="out" filter="fade">
                                      <p:cBhvr>
                                        <p:cTn id="150" dur="2000"/>
                                        <p:tgtEl>
                                          <p:spTgt spid="60"/>
                                        </p:tgtEl>
                                      </p:cBhvr>
                                    </p:animEffect>
                                    <p:anim calcmode="lin" valueType="num">
                                      <p:cBhvr>
                                        <p:cTn id="151" dur="2000"/>
                                        <p:tgtEl>
                                          <p:spTgt spid="60"/>
                                        </p:tgtEl>
                                        <p:attrNameLst>
                                          <p:attrName>style.rotation</p:attrName>
                                        </p:attrNameLst>
                                      </p:cBhvr>
                                      <p:tavLst>
                                        <p:tav tm="0">
                                          <p:val>
                                            <p:fltVal val="0"/>
                                          </p:val>
                                        </p:tav>
                                        <p:tav tm="100000">
                                          <p:val>
                                            <p:fltVal val="720"/>
                                          </p:val>
                                        </p:tav>
                                      </p:tavLst>
                                    </p:anim>
                                    <p:anim calcmode="lin" valueType="num">
                                      <p:cBhvr>
                                        <p:cTn id="152" dur="2000"/>
                                        <p:tgtEl>
                                          <p:spTgt spid="60"/>
                                        </p:tgtEl>
                                        <p:attrNameLst>
                                          <p:attrName>ppt_h</p:attrName>
                                        </p:attrNameLst>
                                      </p:cBhvr>
                                      <p:tavLst>
                                        <p:tav tm="0">
                                          <p:val>
                                            <p:strVal val="ppt_h"/>
                                          </p:val>
                                        </p:tav>
                                        <p:tav tm="100000">
                                          <p:val>
                                            <p:fltVal val="0"/>
                                          </p:val>
                                        </p:tav>
                                      </p:tavLst>
                                    </p:anim>
                                    <p:anim calcmode="lin" valueType="num">
                                      <p:cBhvr>
                                        <p:cTn id="153" dur="2000"/>
                                        <p:tgtEl>
                                          <p:spTgt spid="60"/>
                                        </p:tgtEl>
                                        <p:attrNameLst>
                                          <p:attrName>ppt_w</p:attrName>
                                        </p:attrNameLst>
                                      </p:cBhvr>
                                      <p:tavLst>
                                        <p:tav tm="0">
                                          <p:val>
                                            <p:strVal val="ppt_w"/>
                                          </p:val>
                                        </p:tav>
                                        <p:tav tm="100000">
                                          <p:val>
                                            <p:fltVal val="0"/>
                                          </p:val>
                                        </p:tav>
                                      </p:tavLst>
                                    </p:anim>
                                    <p:set>
                                      <p:cBhvr>
                                        <p:cTn id="154" dur="1" fill="hold">
                                          <p:stCondLst>
                                            <p:cond delay="1999"/>
                                          </p:stCondLst>
                                        </p:cTn>
                                        <p:tgtEl>
                                          <p:spTgt spid="60"/>
                                        </p:tgtEl>
                                        <p:attrNameLst>
                                          <p:attrName>style.visibility</p:attrName>
                                        </p:attrNameLst>
                                      </p:cBhvr>
                                      <p:to>
                                        <p:strVal val="hidden"/>
                                      </p:to>
                                    </p:set>
                                  </p:childTnLst>
                                </p:cTn>
                              </p:par>
                            </p:childTnLst>
                          </p:cTn>
                        </p:par>
                      </p:childTnLst>
                    </p:cTn>
                  </p:par>
                </p:childTnLst>
              </p:cTn>
              <p:nextCondLst>
                <p:cond evt="onClick" delay="0">
                  <p:tgtEl>
                    <p:spTgt spid="60"/>
                  </p:tgtEl>
                </p:cond>
              </p:nextCondLst>
            </p:seq>
            <p:seq concurrent="1" nextAc="seek">
              <p:cTn id="155" restart="whenNotActive" fill="hold" evtFilter="cancelBubble" nodeType="interactiveSeq">
                <p:stCondLst>
                  <p:cond evt="onClick" delay="0">
                    <p:tgtEl>
                      <p:spTgt spid="61"/>
                    </p:tgtEl>
                  </p:cond>
                </p:stCondLst>
                <p:endSync evt="end" delay="0">
                  <p:rtn val="all"/>
                </p:endSync>
                <p:childTnLst>
                  <p:par>
                    <p:cTn id="156" fill="hold">
                      <p:stCondLst>
                        <p:cond delay="0"/>
                      </p:stCondLst>
                      <p:childTnLst>
                        <p:par>
                          <p:cTn id="157" fill="hold">
                            <p:stCondLst>
                              <p:cond delay="0"/>
                            </p:stCondLst>
                            <p:childTnLst>
                              <p:par>
                                <p:cTn id="158" presetID="35" presetClass="exit" presetSubtype="0" fill="hold" grpId="0" nodeType="clickEffect">
                                  <p:stCondLst>
                                    <p:cond delay="0"/>
                                  </p:stCondLst>
                                  <p:childTnLst>
                                    <p:animEffect transition="out" filter="fade">
                                      <p:cBhvr>
                                        <p:cTn id="159" dur="2000"/>
                                        <p:tgtEl>
                                          <p:spTgt spid="61"/>
                                        </p:tgtEl>
                                      </p:cBhvr>
                                    </p:animEffect>
                                    <p:anim calcmode="lin" valueType="num">
                                      <p:cBhvr>
                                        <p:cTn id="160" dur="2000"/>
                                        <p:tgtEl>
                                          <p:spTgt spid="61"/>
                                        </p:tgtEl>
                                        <p:attrNameLst>
                                          <p:attrName>style.rotation</p:attrName>
                                        </p:attrNameLst>
                                      </p:cBhvr>
                                      <p:tavLst>
                                        <p:tav tm="0">
                                          <p:val>
                                            <p:fltVal val="0"/>
                                          </p:val>
                                        </p:tav>
                                        <p:tav tm="100000">
                                          <p:val>
                                            <p:fltVal val="720"/>
                                          </p:val>
                                        </p:tav>
                                      </p:tavLst>
                                    </p:anim>
                                    <p:anim calcmode="lin" valueType="num">
                                      <p:cBhvr>
                                        <p:cTn id="161" dur="2000"/>
                                        <p:tgtEl>
                                          <p:spTgt spid="61"/>
                                        </p:tgtEl>
                                        <p:attrNameLst>
                                          <p:attrName>ppt_h</p:attrName>
                                        </p:attrNameLst>
                                      </p:cBhvr>
                                      <p:tavLst>
                                        <p:tav tm="0">
                                          <p:val>
                                            <p:strVal val="ppt_h"/>
                                          </p:val>
                                        </p:tav>
                                        <p:tav tm="100000">
                                          <p:val>
                                            <p:fltVal val="0"/>
                                          </p:val>
                                        </p:tav>
                                      </p:tavLst>
                                    </p:anim>
                                    <p:anim calcmode="lin" valueType="num">
                                      <p:cBhvr>
                                        <p:cTn id="162" dur="2000"/>
                                        <p:tgtEl>
                                          <p:spTgt spid="61"/>
                                        </p:tgtEl>
                                        <p:attrNameLst>
                                          <p:attrName>ppt_w</p:attrName>
                                        </p:attrNameLst>
                                      </p:cBhvr>
                                      <p:tavLst>
                                        <p:tav tm="0">
                                          <p:val>
                                            <p:strVal val="ppt_w"/>
                                          </p:val>
                                        </p:tav>
                                        <p:tav tm="100000">
                                          <p:val>
                                            <p:fltVal val="0"/>
                                          </p:val>
                                        </p:tav>
                                      </p:tavLst>
                                    </p:anim>
                                    <p:set>
                                      <p:cBhvr>
                                        <p:cTn id="163" dur="1" fill="hold">
                                          <p:stCondLst>
                                            <p:cond delay="1999"/>
                                          </p:stCondLst>
                                        </p:cTn>
                                        <p:tgtEl>
                                          <p:spTgt spid="61"/>
                                        </p:tgtEl>
                                        <p:attrNameLst>
                                          <p:attrName>style.visibility</p:attrName>
                                        </p:attrNameLst>
                                      </p:cBhvr>
                                      <p:to>
                                        <p:strVal val="hidden"/>
                                      </p:to>
                                    </p:set>
                                  </p:childTnLst>
                                </p:cTn>
                              </p:par>
                            </p:childTnLst>
                          </p:cTn>
                        </p:par>
                      </p:childTnLst>
                    </p:cTn>
                  </p:par>
                </p:childTnLst>
              </p:cTn>
              <p:nextCondLst>
                <p:cond evt="onClick" delay="0">
                  <p:tgtEl>
                    <p:spTgt spid="61"/>
                  </p:tgtEl>
                </p:cond>
              </p:nextCondLst>
            </p:seq>
            <p:seq concurrent="1" nextAc="seek">
              <p:cTn id="164" restart="whenNotActive" fill="hold" evtFilter="cancelBubble" nodeType="interactiveSeq">
                <p:stCondLst>
                  <p:cond evt="onClick" delay="0">
                    <p:tgtEl>
                      <p:spTgt spid="62"/>
                    </p:tgtEl>
                  </p:cond>
                </p:stCondLst>
                <p:endSync evt="end" delay="0">
                  <p:rtn val="all"/>
                </p:endSync>
                <p:childTnLst>
                  <p:par>
                    <p:cTn id="165" fill="hold">
                      <p:stCondLst>
                        <p:cond delay="0"/>
                      </p:stCondLst>
                      <p:childTnLst>
                        <p:par>
                          <p:cTn id="166" fill="hold">
                            <p:stCondLst>
                              <p:cond delay="0"/>
                            </p:stCondLst>
                            <p:childTnLst>
                              <p:par>
                                <p:cTn id="167" presetID="35" presetClass="exit" presetSubtype="0" fill="hold" grpId="0" nodeType="clickEffect">
                                  <p:stCondLst>
                                    <p:cond delay="0"/>
                                  </p:stCondLst>
                                  <p:childTnLst>
                                    <p:animEffect transition="out" filter="fade">
                                      <p:cBhvr>
                                        <p:cTn id="168" dur="2000"/>
                                        <p:tgtEl>
                                          <p:spTgt spid="62"/>
                                        </p:tgtEl>
                                      </p:cBhvr>
                                    </p:animEffect>
                                    <p:anim calcmode="lin" valueType="num">
                                      <p:cBhvr>
                                        <p:cTn id="169" dur="2000"/>
                                        <p:tgtEl>
                                          <p:spTgt spid="62"/>
                                        </p:tgtEl>
                                        <p:attrNameLst>
                                          <p:attrName>style.rotation</p:attrName>
                                        </p:attrNameLst>
                                      </p:cBhvr>
                                      <p:tavLst>
                                        <p:tav tm="0">
                                          <p:val>
                                            <p:fltVal val="0"/>
                                          </p:val>
                                        </p:tav>
                                        <p:tav tm="100000">
                                          <p:val>
                                            <p:fltVal val="720"/>
                                          </p:val>
                                        </p:tav>
                                      </p:tavLst>
                                    </p:anim>
                                    <p:anim calcmode="lin" valueType="num">
                                      <p:cBhvr>
                                        <p:cTn id="170" dur="2000"/>
                                        <p:tgtEl>
                                          <p:spTgt spid="62"/>
                                        </p:tgtEl>
                                        <p:attrNameLst>
                                          <p:attrName>ppt_h</p:attrName>
                                        </p:attrNameLst>
                                      </p:cBhvr>
                                      <p:tavLst>
                                        <p:tav tm="0">
                                          <p:val>
                                            <p:strVal val="ppt_h"/>
                                          </p:val>
                                        </p:tav>
                                        <p:tav tm="100000">
                                          <p:val>
                                            <p:fltVal val="0"/>
                                          </p:val>
                                        </p:tav>
                                      </p:tavLst>
                                    </p:anim>
                                    <p:anim calcmode="lin" valueType="num">
                                      <p:cBhvr>
                                        <p:cTn id="171" dur="2000"/>
                                        <p:tgtEl>
                                          <p:spTgt spid="62"/>
                                        </p:tgtEl>
                                        <p:attrNameLst>
                                          <p:attrName>ppt_w</p:attrName>
                                        </p:attrNameLst>
                                      </p:cBhvr>
                                      <p:tavLst>
                                        <p:tav tm="0">
                                          <p:val>
                                            <p:strVal val="ppt_w"/>
                                          </p:val>
                                        </p:tav>
                                        <p:tav tm="100000">
                                          <p:val>
                                            <p:fltVal val="0"/>
                                          </p:val>
                                        </p:tav>
                                      </p:tavLst>
                                    </p:anim>
                                    <p:set>
                                      <p:cBhvr>
                                        <p:cTn id="172" dur="1" fill="hold">
                                          <p:stCondLst>
                                            <p:cond delay="1999"/>
                                          </p:stCondLst>
                                        </p:cTn>
                                        <p:tgtEl>
                                          <p:spTgt spid="62"/>
                                        </p:tgtEl>
                                        <p:attrNameLst>
                                          <p:attrName>style.visibility</p:attrName>
                                        </p:attrNameLst>
                                      </p:cBhvr>
                                      <p:to>
                                        <p:strVal val="hidden"/>
                                      </p:to>
                                    </p:set>
                                  </p:childTnLst>
                                </p:cTn>
                              </p:par>
                            </p:childTnLst>
                          </p:cTn>
                        </p:par>
                      </p:childTnLst>
                    </p:cTn>
                  </p:par>
                </p:childTnLst>
              </p:cTn>
              <p:nextCondLst>
                <p:cond evt="onClick" delay="0">
                  <p:tgtEl>
                    <p:spTgt spid="62"/>
                  </p:tgtEl>
                </p:cond>
              </p:nextCondLst>
            </p:seq>
            <p:seq concurrent="1" nextAc="seek">
              <p:cTn id="173" restart="whenNotActive" fill="hold" evtFilter="cancelBubble" nodeType="interactiveSeq">
                <p:stCondLst>
                  <p:cond evt="onClick" delay="0">
                    <p:tgtEl>
                      <p:spTgt spid="63"/>
                    </p:tgtEl>
                  </p:cond>
                </p:stCondLst>
                <p:endSync evt="end" delay="0">
                  <p:rtn val="all"/>
                </p:endSync>
                <p:childTnLst>
                  <p:par>
                    <p:cTn id="174" fill="hold">
                      <p:stCondLst>
                        <p:cond delay="0"/>
                      </p:stCondLst>
                      <p:childTnLst>
                        <p:par>
                          <p:cTn id="175" fill="hold">
                            <p:stCondLst>
                              <p:cond delay="0"/>
                            </p:stCondLst>
                            <p:childTnLst>
                              <p:par>
                                <p:cTn id="176" presetID="35" presetClass="exit" presetSubtype="0" fill="hold" grpId="0" nodeType="clickEffect">
                                  <p:stCondLst>
                                    <p:cond delay="0"/>
                                  </p:stCondLst>
                                  <p:childTnLst>
                                    <p:animEffect transition="out" filter="fade">
                                      <p:cBhvr>
                                        <p:cTn id="177" dur="2000"/>
                                        <p:tgtEl>
                                          <p:spTgt spid="63"/>
                                        </p:tgtEl>
                                      </p:cBhvr>
                                    </p:animEffect>
                                    <p:anim calcmode="lin" valueType="num">
                                      <p:cBhvr>
                                        <p:cTn id="178" dur="2000"/>
                                        <p:tgtEl>
                                          <p:spTgt spid="63"/>
                                        </p:tgtEl>
                                        <p:attrNameLst>
                                          <p:attrName>style.rotation</p:attrName>
                                        </p:attrNameLst>
                                      </p:cBhvr>
                                      <p:tavLst>
                                        <p:tav tm="0">
                                          <p:val>
                                            <p:fltVal val="0"/>
                                          </p:val>
                                        </p:tav>
                                        <p:tav tm="100000">
                                          <p:val>
                                            <p:fltVal val="720"/>
                                          </p:val>
                                        </p:tav>
                                      </p:tavLst>
                                    </p:anim>
                                    <p:anim calcmode="lin" valueType="num">
                                      <p:cBhvr>
                                        <p:cTn id="179" dur="2000"/>
                                        <p:tgtEl>
                                          <p:spTgt spid="63"/>
                                        </p:tgtEl>
                                        <p:attrNameLst>
                                          <p:attrName>ppt_h</p:attrName>
                                        </p:attrNameLst>
                                      </p:cBhvr>
                                      <p:tavLst>
                                        <p:tav tm="0">
                                          <p:val>
                                            <p:strVal val="ppt_h"/>
                                          </p:val>
                                        </p:tav>
                                        <p:tav tm="100000">
                                          <p:val>
                                            <p:fltVal val="0"/>
                                          </p:val>
                                        </p:tav>
                                      </p:tavLst>
                                    </p:anim>
                                    <p:anim calcmode="lin" valueType="num">
                                      <p:cBhvr>
                                        <p:cTn id="180" dur="2000"/>
                                        <p:tgtEl>
                                          <p:spTgt spid="63"/>
                                        </p:tgtEl>
                                        <p:attrNameLst>
                                          <p:attrName>ppt_w</p:attrName>
                                        </p:attrNameLst>
                                      </p:cBhvr>
                                      <p:tavLst>
                                        <p:tav tm="0">
                                          <p:val>
                                            <p:strVal val="ppt_w"/>
                                          </p:val>
                                        </p:tav>
                                        <p:tav tm="100000">
                                          <p:val>
                                            <p:fltVal val="0"/>
                                          </p:val>
                                        </p:tav>
                                      </p:tavLst>
                                    </p:anim>
                                    <p:set>
                                      <p:cBhvr>
                                        <p:cTn id="181" dur="1" fill="hold">
                                          <p:stCondLst>
                                            <p:cond delay="1999"/>
                                          </p:stCondLst>
                                        </p:cTn>
                                        <p:tgtEl>
                                          <p:spTgt spid="63"/>
                                        </p:tgtEl>
                                        <p:attrNameLst>
                                          <p:attrName>style.visibility</p:attrName>
                                        </p:attrNameLst>
                                      </p:cBhvr>
                                      <p:to>
                                        <p:strVal val="hidden"/>
                                      </p:to>
                                    </p:set>
                                  </p:childTnLst>
                                </p:cTn>
                              </p:par>
                            </p:childTnLst>
                          </p:cTn>
                        </p:par>
                      </p:childTnLst>
                    </p:cTn>
                  </p:par>
                </p:childTnLst>
              </p:cTn>
              <p:nextCondLst>
                <p:cond evt="onClick" delay="0">
                  <p:tgtEl>
                    <p:spTgt spid="63"/>
                  </p:tgtEl>
                </p:cond>
              </p:nextCondLst>
            </p:seq>
            <p:seq concurrent="1" nextAc="seek">
              <p:cTn id="182" restart="whenNotActive" fill="hold" evtFilter="cancelBubble" nodeType="interactiveSeq">
                <p:stCondLst>
                  <p:cond evt="onClick" delay="0">
                    <p:tgtEl>
                      <p:spTgt spid="30"/>
                    </p:tgtEl>
                  </p:cond>
                </p:stCondLst>
                <p:endSync evt="end" delay="0">
                  <p:rtn val="all"/>
                </p:endSync>
                <p:childTnLst>
                  <p:par>
                    <p:cTn id="183" fill="hold">
                      <p:stCondLst>
                        <p:cond delay="0"/>
                      </p:stCondLst>
                      <p:childTnLst>
                        <p:par>
                          <p:cTn id="184" fill="hold">
                            <p:stCondLst>
                              <p:cond delay="0"/>
                            </p:stCondLst>
                            <p:childTnLst>
                              <p:par>
                                <p:cTn id="185" presetID="35" presetClass="exit" presetSubtype="0" fill="hold" grpId="0" nodeType="clickEffect">
                                  <p:stCondLst>
                                    <p:cond delay="0"/>
                                  </p:stCondLst>
                                  <p:childTnLst>
                                    <p:animEffect transition="out" filter="fade">
                                      <p:cBhvr>
                                        <p:cTn id="186" dur="2000"/>
                                        <p:tgtEl>
                                          <p:spTgt spid="30"/>
                                        </p:tgtEl>
                                      </p:cBhvr>
                                    </p:animEffect>
                                    <p:anim calcmode="lin" valueType="num">
                                      <p:cBhvr>
                                        <p:cTn id="187" dur="2000"/>
                                        <p:tgtEl>
                                          <p:spTgt spid="30"/>
                                        </p:tgtEl>
                                        <p:attrNameLst>
                                          <p:attrName>style.rotation</p:attrName>
                                        </p:attrNameLst>
                                      </p:cBhvr>
                                      <p:tavLst>
                                        <p:tav tm="0">
                                          <p:val>
                                            <p:fltVal val="0"/>
                                          </p:val>
                                        </p:tav>
                                        <p:tav tm="100000">
                                          <p:val>
                                            <p:fltVal val="720"/>
                                          </p:val>
                                        </p:tav>
                                      </p:tavLst>
                                    </p:anim>
                                    <p:anim calcmode="lin" valueType="num">
                                      <p:cBhvr>
                                        <p:cTn id="188" dur="2000"/>
                                        <p:tgtEl>
                                          <p:spTgt spid="30"/>
                                        </p:tgtEl>
                                        <p:attrNameLst>
                                          <p:attrName>ppt_h</p:attrName>
                                        </p:attrNameLst>
                                      </p:cBhvr>
                                      <p:tavLst>
                                        <p:tav tm="0">
                                          <p:val>
                                            <p:strVal val="ppt_h"/>
                                          </p:val>
                                        </p:tav>
                                        <p:tav tm="100000">
                                          <p:val>
                                            <p:fltVal val="0"/>
                                          </p:val>
                                        </p:tav>
                                      </p:tavLst>
                                    </p:anim>
                                    <p:anim calcmode="lin" valueType="num">
                                      <p:cBhvr>
                                        <p:cTn id="189" dur="2000"/>
                                        <p:tgtEl>
                                          <p:spTgt spid="30"/>
                                        </p:tgtEl>
                                        <p:attrNameLst>
                                          <p:attrName>ppt_w</p:attrName>
                                        </p:attrNameLst>
                                      </p:cBhvr>
                                      <p:tavLst>
                                        <p:tav tm="0">
                                          <p:val>
                                            <p:strVal val="ppt_w"/>
                                          </p:val>
                                        </p:tav>
                                        <p:tav tm="100000">
                                          <p:val>
                                            <p:fltVal val="0"/>
                                          </p:val>
                                        </p:tav>
                                      </p:tavLst>
                                    </p:anim>
                                    <p:set>
                                      <p:cBhvr>
                                        <p:cTn id="190" dur="1" fill="hold">
                                          <p:stCondLst>
                                            <p:cond delay="1999"/>
                                          </p:stCondLst>
                                        </p:cTn>
                                        <p:tgtEl>
                                          <p:spTgt spid="30"/>
                                        </p:tgtEl>
                                        <p:attrNameLst>
                                          <p:attrName>style.visibility</p:attrName>
                                        </p:attrNameLst>
                                      </p:cBhvr>
                                      <p:to>
                                        <p:strVal val="hidden"/>
                                      </p:to>
                                    </p:set>
                                  </p:childTnLst>
                                </p:cTn>
                              </p:par>
                            </p:childTnLst>
                          </p:cTn>
                        </p:par>
                      </p:childTnLst>
                    </p:cTn>
                  </p:par>
                </p:childTnLst>
              </p:cTn>
              <p:nextCondLst>
                <p:cond evt="onClick" delay="0">
                  <p:tgtEl>
                    <p:spTgt spid="30"/>
                  </p:tgtEl>
                </p:cond>
              </p:nextCondLst>
            </p:seq>
            <p:seq concurrent="1" nextAc="seek">
              <p:cTn id="191" restart="whenNotActive" fill="hold" evtFilter="cancelBubble" nodeType="interactiveSeq">
                <p:stCondLst>
                  <p:cond evt="onClick" delay="0">
                    <p:tgtEl>
                      <p:spTgt spid="26"/>
                    </p:tgtEl>
                  </p:cond>
                </p:stCondLst>
                <p:endSync evt="end" delay="0">
                  <p:rtn val="all"/>
                </p:endSync>
                <p:childTnLst>
                  <p:par>
                    <p:cTn id="192" fill="hold">
                      <p:stCondLst>
                        <p:cond delay="0"/>
                      </p:stCondLst>
                      <p:childTnLst>
                        <p:par>
                          <p:cTn id="193" fill="hold">
                            <p:stCondLst>
                              <p:cond delay="0"/>
                            </p:stCondLst>
                            <p:childTnLst>
                              <p:par>
                                <p:cTn id="194" presetID="35" presetClass="exit" presetSubtype="0" fill="hold" grpId="0" nodeType="clickEffect">
                                  <p:stCondLst>
                                    <p:cond delay="0"/>
                                  </p:stCondLst>
                                  <p:childTnLst>
                                    <p:animEffect transition="out" filter="fade">
                                      <p:cBhvr>
                                        <p:cTn id="195" dur="2000"/>
                                        <p:tgtEl>
                                          <p:spTgt spid="26"/>
                                        </p:tgtEl>
                                      </p:cBhvr>
                                    </p:animEffect>
                                    <p:anim calcmode="lin" valueType="num">
                                      <p:cBhvr>
                                        <p:cTn id="196" dur="2000"/>
                                        <p:tgtEl>
                                          <p:spTgt spid="26"/>
                                        </p:tgtEl>
                                        <p:attrNameLst>
                                          <p:attrName>style.rotation</p:attrName>
                                        </p:attrNameLst>
                                      </p:cBhvr>
                                      <p:tavLst>
                                        <p:tav tm="0">
                                          <p:val>
                                            <p:fltVal val="0"/>
                                          </p:val>
                                        </p:tav>
                                        <p:tav tm="100000">
                                          <p:val>
                                            <p:fltVal val="720"/>
                                          </p:val>
                                        </p:tav>
                                      </p:tavLst>
                                    </p:anim>
                                    <p:anim calcmode="lin" valueType="num">
                                      <p:cBhvr>
                                        <p:cTn id="197" dur="2000"/>
                                        <p:tgtEl>
                                          <p:spTgt spid="26"/>
                                        </p:tgtEl>
                                        <p:attrNameLst>
                                          <p:attrName>ppt_h</p:attrName>
                                        </p:attrNameLst>
                                      </p:cBhvr>
                                      <p:tavLst>
                                        <p:tav tm="0">
                                          <p:val>
                                            <p:strVal val="ppt_h"/>
                                          </p:val>
                                        </p:tav>
                                        <p:tav tm="100000">
                                          <p:val>
                                            <p:fltVal val="0"/>
                                          </p:val>
                                        </p:tav>
                                      </p:tavLst>
                                    </p:anim>
                                    <p:anim calcmode="lin" valueType="num">
                                      <p:cBhvr>
                                        <p:cTn id="198" dur="2000"/>
                                        <p:tgtEl>
                                          <p:spTgt spid="26"/>
                                        </p:tgtEl>
                                        <p:attrNameLst>
                                          <p:attrName>ppt_w</p:attrName>
                                        </p:attrNameLst>
                                      </p:cBhvr>
                                      <p:tavLst>
                                        <p:tav tm="0">
                                          <p:val>
                                            <p:strVal val="ppt_w"/>
                                          </p:val>
                                        </p:tav>
                                        <p:tav tm="100000">
                                          <p:val>
                                            <p:fltVal val="0"/>
                                          </p:val>
                                        </p:tav>
                                      </p:tavLst>
                                    </p:anim>
                                    <p:set>
                                      <p:cBhvr>
                                        <p:cTn id="199" dur="1" fill="hold">
                                          <p:stCondLst>
                                            <p:cond delay="199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200" restart="whenNotActive" fill="hold" evtFilter="cancelBubble" nodeType="interactiveSeq">
                <p:stCondLst>
                  <p:cond evt="onClick" delay="0">
                    <p:tgtEl>
                      <p:spTgt spid="27"/>
                    </p:tgtEl>
                  </p:cond>
                </p:stCondLst>
                <p:endSync evt="end" delay="0">
                  <p:rtn val="all"/>
                </p:endSync>
                <p:childTnLst>
                  <p:par>
                    <p:cTn id="201" fill="hold">
                      <p:stCondLst>
                        <p:cond delay="0"/>
                      </p:stCondLst>
                      <p:childTnLst>
                        <p:par>
                          <p:cTn id="202" fill="hold">
                            <p:stCondLst>
                              <p:cond delay="0"/>
                            </p:stCondLst>
                            <p:childTnLst>
                              <p:par>
                                <p:cTn id="203" presetID="35" presetClass="exit" presetSubtype="0" fill="hold" grpId="0" nodeType="clickEffect">
                                  <p:stCondLst>
                                    <p:cond delay="0"/>
                                  </p:stCondLst>
                                  <p:childTnLst>
                                    <p:animEffect transition="out" filter="fade">
                                      <p:cBhvr>
                                        <p:cTn id="204" dur="2000"/>
                                        <p:tgtEl>
                                          <p:spTgt spid="27"/>
                                        </p:tgtEl>
                                      </p:cBhvr>
                                    </p:animEffect>
                                    <p:anim calcmode="lin" valueType="num">
                                      <p:cBhvr>
                                        <p:cTn id="205" dur="2000"/>
                                        <p:tgtEl>
                                          <p:spTgt spid="27"/>
                                        </p:tgtEl>
                                        <p:attrNameLst>
                                          <p:attrName>style.rotation</p:attrName>
                                        </p:attrNameLst>
                                      </p:cBhvr>
                                      <p:tavLst>
                                        <p:tav tm="0">
                                          <p:val>
                                            <p:fltVal val="0"/>
                                          </p:val>
                                        </p:tav>
                                        <p:tav tm="100000">
                                          <p:val>
                                            <p:fltVal val="720"/>
                                          </p:val>
                                        </p:tav>
                                      </p:tavLst>
                                    </p:anim>
                                    <p:anim calcmode="lin" valueType="num">
                                      <p:cBhvr>
                                        <p:cTn id="206" dur="2000"/>
                                        <p:tgtEl>
                                          <p:spTgt spid="27"/>
                                        </p:tgtEl>
                                        <p:attrNameLst>
                                          <p:attrName>ppt_h</p:attrName>
                                        </p:attrNameLst>
                                      </p:cBhvr>
                                      <p:tavLst>
                                        <p:tav tm="0">
                                          <p:val>
                                            <p:strVal val="ppt_h"/>
                                          </p:val>
                                        </p:tav>
                                        <p:tav tm="100000">
                                          <p:val>
                                            <p:fltVal val="0"/>
                                          </p:val>
                                        </p:tav>
                                      </p:tavLst>
                                    </p:anim>
                                    <p:anim calcmode="lin" valueType="num">
                                      <p:cBhvr>
                                        <p:cTn id="207" dur="2000"/>
                                        <p:tgtEl>
                                          <p:spTgt spid="27"/>
                                        </p:tgtEl>
                                        <p:attrNameLst>
                                          <p:attrName>ppt_w</p:attrName>
                                        </p:attrNameLst>
                                      </p:cBhvr>
                                      <p:tavLst>
                                        <p:tav tm="0">
                                          <p:val>
                                            <p:strVal val="ppt_w"/>
                                          </p:val>
                                        </p:tav>
                                        <p:tav tm="100000">
                                          <p:val>
                                            <p:fltVal val="0"/>
                                          </p:val>
                                        </p:tav>
                                      </p:tavLst>
                                    </p:anim>
                                    <p:set>
                                      <p:cBhvr>
                                        <p:cTn id="208" dur="1" fill="hold">
                                          <p:stCondLst>
                                            <p:cond delay="19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7"/>
                  </p:tgtEl>
                </p:cond>
              </p:nextCondLst>
            </p:seq>
          </p:childTnLst>
        </p:cTn>
      </p:par>
    </p:tnLst>
    <p:bldLst>
      <p:bldP spid="84" grpId="0" animBg="1"/>
      <p:bldP spid="44" grpId="0" animBg="1"/>
      <p:bldP spid="45" grpId="0" animBg="1"/>
      <p:bldP spid="46" grpId="0" animBg="1"/>
      <p:bldP spid="48" grpId="0" animBg="1"/>
      <p:bldP spid="49" grpId="0" animBg="1"/>
      <p:bldP spid="50" grpId="0" animBg="1"/>
      <p:bldP spid="51" grpId="0" animBg="1"/>
      <p:bldP spid="52" grpId="0" animBg="1"/>
      <p:bldP spid="53" grpId="0" animBg="1"/>
      <p:bldP spid="54" grpId="0" animBg="1"/>
      <p:bldP spid="55" grpId="0" animBg="1"/>
      <p:bldP spid="56" grpId="0" animBg="1"/>
      <p:bldP spid="57" grpId="0" animBg="1"/>
      <p:bldP spid="58" grpId="0" animBg="1"/>
      <p:bldP spid="59" grpId="0" animBg="1"/>
      <p:bldP spid="60" grpId="0" animBg="1"/>
      <p:bldP spid="61" grpId="0" animBg="1"/>
      <p:bldP spid="62" grpId="0" animBg="1"/>
      <p:bldP spid="63" grpId="0" animBg="1"/>
      <p:bldP spid="30" grpId="0" animBg="1"/>
      <p:bldP spid="26" grpId="0" animBg="1"/>
      <p:bldP spid="2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20.png"/>
          <p:cNvPicPr>
            <a:picLocks noChangeAspect="1"/>
          </p:cNvPicPr>
          <p:nvPr/>
        </p:nvPicPr>
        <p:blipFill>
          <a:blip r:embed="rId2" cstate="print"/>
          <a:stretch>
            <a:fillRect/>
          </a:stretch>
        </p:blipFill>
        <p:spPr>
          <a:xfrm>
            <a:off x="6096000" y="1447800"/>
            <a:ext cx="2743582" cy="3791479"/>
          </a:xfrm>
          <a:prstGeom prst="rect">
            <a:avLst/>
          </a:prstGeom>
        </p:spPr>
      </p:pic>
      <p:pic>
        <p:nvPicPr>
          <p:cNvPr id="6" name="Picture 5" descr="20.png"/>
          <p:cNvPicPr>
            <a:picLocks noChangeAspect="1"/>
          </p:cNvPicPr>
          <p:nvPr/>
        </p:nvPicPr>
        <p:blipFill>
          <a:blip r:embed="rId3" cstate="print"/>
          <a:stretch>
            <a:fillRect/>
          </a:stretch>
        </p:blipFill>
        <p:spPr>
          <a:xfrm>
            <a:off x="262223" y="1447800"/>
            <a:ext cx="2743582" cy="3791479"/>
          </a:xfrm>
          <a:prstGeom prst="rect">
            <a:avLst/>
          </a:prstGeom>
        </p:spPr>
      </p:pic>
      <p:pic>
        <p:nvPicPr>
          <p:cNvPr id="7" name="Picture 6" descr="Math Symbol Black Equal Sign.png"/>
          <p:cNvPicPr>
            <a:picLocks noChangeAspect="1"/>
          </p:cNvPicPr>
          <p:nvPr/>
        </p:nvPicPr>
        <p:blipFill>
          <a:blip r:embed="rId4" cstate="print"/>
          <a:stretch>
            <a:fillRect/>
          </a:stretch>
        </p:blipFill>
        <p:spPr>
          <a:xfrm>
            <a:off x="5516880" y="3002280"/>
            <a:ext cx="731520" cy="731520"/>
          </a:xfrm>
          <a:prstGeom prst="rect">
            <a:avLst/>
          </a:prstGeom>
        </p:spPr>
      </p:pic>
      <p:pic>
        <p:nvPicPr>
          <p:cNvPr id="8" name="Picture 7" descr="Math Symbol Black Subtraction.png"/>
          <p:cNvPicPr>
            <a:picLocks noChangeAspect="1"/>
          </p:cNvPicPr>
          <p:nvPr/>
        </p:nvPicPr>
        <p:blipFill>
          <a:blip r:embed="rId5" cstate="print"/>
          <a:stretch>
            <a:fillRect/>
          </a:stretch>
        </p:blipFill>
        <p:spPr>
          <a:xfrm>
            <a:off x="2624423" y="2971800"/>
            <a:ext cx="731520" cy="731520"/>
          </a:xfrm>
          <a:prstGeom prst="rect">
            <a:avLst/>
          </a:prstGeom>
        </p:spPr>
      </p:pic>
      <p:pic>
        <p:nvPicPr>
          <p:cNvPr id="22" name="Picture 21" descr="20.png"/>
          <p:cNvPicPr>
            <a:picLocks noChangeAspect="1"/>
          </p:cNvPicPr>
          <p:nvPr/>
        </p:nvPicPr>
        <p:blipFill>
          <a:blip r:embed="rId6" cstate="print"/>
          <a:stretch>
            <a:fillRect/>
          </a:stretch>
        </p:blipFill>
        <p:spPr>
          <a:xfrm>
            <a:off x="3124200" y="1447800"/>
            <a:ext cx="2743582" cy="3791479"/>
          </a:xfrm>
          <a:prstGeom prst="rect">
            <a:avLst/>
          </a:prstGeom>
        </p:spPr>
      </p:pic>
      <p:grpSp>
        <p:nvGrpSpPr>
          <p:cNvPr id="60" name="Door"/>
          <p:cNvGrpSpPr/>
          <p:nvPr/>
        </p:nvGrpSpPr>
        <p:grpSpPr>
          <a:xfrm>
            <a:off x="6324600" y="1524000"/>
            <a:ext cx="2209800" cy="3733800"/>
            <a:chOff x="6324600" y="1447800"/>
            <a:chExt cx="2209800" cy="3733800"/>
          </a:xfrm>
        </p:grpSpPr>
        <p:sp>
          <p:nvSpPr>
            <p:cNvPr id="25" name="Cube 24"/>
            <p:cNvSpPr/>
            <p:nvPr/>
          </p:nvSpPr>
          <p:spPr>
            <a:xfrm>
              <a:off x="6324600" y="1447800"/>
              <a:ext cx="2209800" cy="3733800"/>
            </a:xfrm>
            <a:prstGeom prst="cube">
              <a:avLst>
                <a:gd name="adj" fmla="val 2832"/>
              </a:avLst>
            </a:prstGeom>
            <a:solidFill>
              <a:srgbClr val="9966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6" name="Group 22"/>
            <p:cNvGrpSpPr/>
            <p:nvPr/>
          </p:nvGrpSpPr>
          <p:grpSpPr>
            <a:xfrm>
              <a:off x="6553200" y="1752600"/>
              <a:ext cx="685800" cy="1447800"/>
              <a:chOff x="2971800" y="1828800"/>
              <a:chExt cx="457200" cy="1828800"/>
            </a:xfrm>
          </p:grpSpPr>
          <p:grpSp>
            <p:nvGrpSpPr>
              <p:cNvPr id="52" name="Group 13"/>
              <p:cNvGrpSpPr/>
              <p:nvPr/>
            </p:nvGrpSpPr>
            <p:grpSpPr>
              <a:xfrm>
                <a:off x="2971800" y="1828800"/>
                <a:ext cx="457200" cy="1828800"/>
                <a:chOff x="5562600" y="1600200"/>
                <a:chExt cx="838200" cy="1828800"/>
              </a:xfrm>
              <a:solidFill>
                <a:srgbClr val="C18243"/>
              </a:solidFill>
            </p:grpSpPr>
            <p:sp>
              <p:nvSpPr>
                <p:cNvPr id="56" name="Rectangle 7"/>
                <p:cNvSpPr/>
                <p:nvPr/>
              </p:nvSpPr>
              <p:spPr>
                <a:xfrm>
                  <a:off x="5562600" y="1600200"/>
                  <a:ext cx="838200" cy="1828800"/>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7" name="Straight Connector 56"/>
                <p:cNvCxnSpPr/>
                <p:nvPr/>
              </p:nvCxnSpPr>
              <p:spPr>
                <a:xfrm flipH="1">
                  <a:off x="5981700" y="1600200"/>
                  <a:ext cx="419100" cy="2286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a:off x="5562600" y="1600200"/>
                  <a:ext cx="558800" cy="3048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53" name="Straight Connector 52"/>
              <p:cNvCxnSpPr/>
              <p:nvPr/>
            </p:nvCxnSpPr>
            <p:spPr>
              <a:xfrm flipH="1">
                <a:off x="2971800" y="3429000"/>
                <a:ext cx="228600" cy="2286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a:off x="3124200" y="3352800"/>
                <a:ext cx="304800" cy="3048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55" name="Rectangle 54"/>
              <p:cNvSpPr/>
              <p:nvPr/>
            </p:nvSpPr>
            <p:spPr>
              <a:xfrm>
                <a:off x="3048001" y="1905000"/>
                <a:ext cx="304800" cy="1676400"/>
              </a:xfrm>
              <a:prstGeom prst="rect">
                <a:avLst/>
              </a:prstGeom>
              <a:solidFill>
                <a:srgbClr val="C18243"/>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7" name="Group 23"/>
            <p:cNvGrpSpPr/>
            <p:nvPr/>
          </p:nvGrpSpPr>
          <p:grpSpPr>
            <a:xfrm>
              <a:off x="7391400" y="1752600"/>
              <a:ext cx="609600" cy="1447800"/>
              <a:chOff x="2971800" y="1828800"/>
              <a:chExt cx="457200" cy="1828800"/>
            </a:xfrm>
          </p:grpSpPr>
          <p:grpSp>
            <p:nvGrpSpPr>
              <p:cNvPr id="45" name="Group 13"/>
              <p:cNvGrpSpPr/>
              <p:nvPr/>
            </p:nvGrpSpPr>
            <p:grpSpPr>
              <a:xfrm>
                <a:off x="2971800" y="1828800"/>
                <a:ext cx="457200" cy="1828800"/>
                <a:chOff x="5562600" y="1600200"/>
                <a:chExt cx="838200" cy="1828800"/>
              </a:xfrm>
              <a:solidFill>
                <a:srgbClr val="C18243"/>
              </a:solidFill>
            </p:grpSpPr>
            <p:sp>
              <p:nvSpPr>
                <p:cNvPr id="49" name="Rectangle 48"/>
                <p:cNvSpPr/>
                <p:nvPr/>
              </p:nvSpPr>
              <p:spPr>
                <a:xfrm>
                  <a:off x="5562600" y="1600200"/>
                  <a:ext cx="838200" cy="1828800"/>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0" name="Straight Connector 49"/>
                <p:cNvCxnSpPr/>
                <p:nvPr/>
              </p:nvCxnSpPr>
              <p:spPr>
                <a:xfrm flipH="1">
                  <a:off x="5981700" y="1600200"/>
                  <a:ext cx="419100" cy="2286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a:off x="5562600" y="1600200"/>
                  <a:ext cx="558800" cy="3048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46" name="Straight Connector 45"/>
              <p:cNvCxnSpPr/>
              <p:nvPr/>
            </p:nvCxnSpPr>
            <p:spPr>
              <a:xfrm flipH="1">
                <a:off x="2971800" y="3429000"/>
                <a:ext cx="228600" cy="2286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a:off x="3124200" y="3352800"/>
                <a:ext cx="304800" cy="3048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8" name="Rectangle 47"/>
              <p:cNvSpPr/>
              <p:nvPr/>
            </p:nvSpPr>
            <p:spPr>
              <a:xfrm>
                <a:off x="3048001" y="1905000"/>
                <a:ext cx="304800" cy="1676400"/>
              </a:xfrm>
              <a:prstGeom prst="rect">
                <a:avLst/>
              </a:prstGeom>
              <a:solidFill>
                <a:srgbClr val="C18243"/>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31"/>
            <p:cNvGrpSpPr/>
            <p:nvPr/>
          </p:nvGrpSpPr>
          <p:grpSpPr>
            <a:xfrm>
              <a:off x="6553200" y="3352800"/>
              <a:ext cx="685800" cy="1676400"/>
              <a:chOff x="2971800" y="1828800"/>
              <a:chExt cx="457200" cy="1828800"/>
            </a:xfrm>
          </p:grpSpPr>
          <p:grpSp>
            <p:nvGrpSpPr>
              <p:cNvPr id="38" name="Group 13"/>
              <p:cNvGrpSpPr/>
              <p:nvPr/>
            </p:nvGrpSpPr>
            <p:grpSpPr>
              <a:xfrm>
                <a:off x="2971800" y="1828800"/>
                <a:ext cx="457200" cy="1828800"/>
                <a:chOff x="5562600" y="1600200"/>
                <a:chExt cx="838200" cy="1828800"/>
              </a:xfrm>
              <a:solidFill>
                <a:srgbClr val="C18243"/>
              </a:solidFill>
            </p:grpSpPr>
            <p:sp>
              <p:nvSpPr>
                <p:cNvPr id="42" name="Rectangle 41"/>
                <p:cNvSpPr/>
                <p:nvPr/>
              </p:nvSpPr>
              <p:spPr>
                <a:xfrm>
                  <a:off x="5562600" y="1600200"/>
                  <a:ext cx="838200" cy="1828800"/>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3" name="Straight Connector 42"/>
                <p:cNvCxnSpPr/>
                <p:nvPr/>
              </p:nvCxnSpPr>
              <p:spPr>
                <a:xfrm flipH="1">
                  <a:off x="5981700" y="1600200"/>
                  <a:ext cx="419100" cy="2286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a:off x="5562600" y="1600200"/>
                  <a:ext cx="558800" cy="3048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39" name="Straight Connector 38"/>
              <p:cNvCxnSpPr/>
              <p:nvPr/>
            </p:nvCxnSpPr>
            <p:spPr>
              <a:xfrm flipH="1">
                <a:off x="2971800" y="3429000"/>
                <a:ext cx="228600" cy="2286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a:off x="3124200" y="3352800"/>
                <a:ext cx="304800" cy="3048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1" name="Rectangle 40"/>
              <p:cNvSpPr/>
              <p:nvPr/>
            </p:nvSpPr>
            <p:spPr>
              <a:xfrm>
                <a:off x="3048001" y="1905000"/>
                <a:ext cx="304800" cy="1676400"/>
              </a:xfrm>
              <a:prstGeom prst="rect">
                <a:avLst/>
              </a:prstGeom>
              <a:solidFill>
                <a:srgbClr val="C18243"/>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9" name="Group 39"/>
            <p:cNvGrpSpPr/>
            <p:nvPr/>
          </p:nvGrpSpPr>
          <p:grpSpPr>
            <a:xfrm>
              <a:off x="7315200" y="3352800"/>
              <a:ext cx="685800" cy="1676400"/>
              <a:chOff x="2971800" y="1828800"/>
              <a:chExt cx="457200" cy="1828800"/>
            </a:xfrm>
          </p:grpSpPr>
          <p:grpSp>
            <p:nvGrpSpPr>
              <p:cNvPr id="31" name="Group 13"/>
              <p:cNvGrpSpPr/>
              <p:nvPr/>
            </p:nvGrpSpPr>
            <p:grpSpPr>
              <a:xfrm>
                <a:off x="2971800" y="1828800"/>
                <a:ext cx="457200" cy="1828800"/>
                <a:chOff x="5562600" y="1600200"/>
                <a:chExt cx="838200" cy="1828800"/>
              </a:xfrm>
              <a:solidFill>
                <a:srgbClr val="C18243"/>
              </a:solidFill>
            </p:grpSpPr>
            <p:sp>
              <p:nvSpPr>
                <p:cNvPr id="35" name="Rectangle 34"/>
                <p:cNvSpPr/>
                <p:nvPr/>
              </p:nvSpPr>
              <p:spPr>
                <a:xfrm>
                  <a:off x="5562600" y="1600200"/>
                  <a:ext cx="838200" cy="1828800"/>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6" name="Straight Connector 35"/>
                <p:cNvCxnSpPr/>
                <p:nvPr/>
              </p:nvCxnSpPr>
              <p:spPr>
                <a:xfrm flipH="1">
                  <a:off x="5981700" y="1600200"/>
                  <a:ext cx="419100" cy="2286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5562600" y="1600200"/>
                  <a:ext cx="558800" cy="3048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32" name="Straight Connector 31"/>
              <p:cNvCxnSpPr/>
              <p:nvPr/>
            </p:nvCxnSpPr>
            <p:spPr>
              <a:xfrm flipH="1">
                <a:off x="2971800" y="3429000"/>
                <a:ext cx="228600" cy="2286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3124200" y="3352800"/>
                <a:ext cx="304800" cy="3048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4" name="Rectangle 33"/>
              <p:cNvSpPr/>
              <p:nvPr/>
            </p:nvSpPr>
            <p:spPr>
              <a:xfrm>
                <a:off x="3048001" y="1905000"/>
                <a:ext cx="304800" cy="1676400"/>
              </a:xfrm>
              <a:prstGeom prst="rect">
                <a:avLst/>
              </a:prstGeom>
              <a:solidFill>
                <a:srgbClr val="C18243"/>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0" name="Oval 29"/>
            <p:cNvSpPr/>
            <p:nvPr/>
          </p:nvSpPr>
          <p:spPr>
            <a:xfrm>
              <a:off x="8153400" y="3429000"/>
              <a:ext cx="228600" cy="228600"/>
            </a:xfrm>
            <a:prstGeom prst="ellipse">
              <a:avLst/>
            </a:prstGeom>
            <a:solidFill>
              <a:srgbClr val="C1824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transition advClick="0"/>
  <p:timing>
    <p:tnLst>
      <p:par>
        <p:cTn id="1" dur="indefinite" restart="never" nodeType="tmRoot">
          <p:childTnLst>
            <p:seq concurrent="1" nextAc="seek">
              <p:cTn id="2" restart="whenNotActive" fill="hold" evtFilter="cancelBubble" nodeType="interactiveSeq">
                <p:stCondLst>
                  <p:cond evt="onClick" delay="0">
                    <p:tgtEl>
                      <p:spTgt spid="60"/>
                    </p:tgtEl>
                  </p:cond>
                </p:stCondLst>
                <p:endSync evt="end" delay="0">
                  <p:rtn val="all"/>
                </p:endSync>
                <p:childTnLst>
                  <p:par>
                    <p:cTn id="3" fill="hold">
                      <p:stCondLst>
                        <p:cond delay="0"/>
                      </p:stCondLst>
                      <p:childTnLst>
                        <p:par>
                          <p:cTn id="4" fill="hold">
                            <p:stCondLst>
                              <p:cond delay="0"/>
                            </p:stCondLst>
                            <p:childTnLst>
                              <p:par>
                                <p:cTn id="5" presetID="19" presetClass="exit" presetSubtype="10" fill="hold" nodeType="clickEffect">
                                  <p:stCondLst>
                                    <p:cond delay="0"/>
                                  </p:stCondLst>
                                  <p:childTnLst>
                                    <p:anim calcmode="lin" valueType="num">
                                      <p:cBhvr>
                                        <p:cTn id="6" dur="3000"/>
                                        <p:tgtEl>
                                          <p:spTgt spid="60"/>
                                        </p:tgtEl>
                                        <p:attrNameLst>
                                          <p:attrName>ppt_h</p:attrName>
                                        </p:attrNameLst>
                                      </p:cBhvr>
                                      <p:tavLst>
                                        <p:tav tm="0">
                                          <p:val>
                                            <p:strVal val="ppt_h"/>
                                          </p:val>
                                        </p:tav>
                                        <p:tav tm="100000">
                                          <p:val>
                                            <p:strVal val="ppt_h"/>
                                          </p:val>
                                        </p:tav>
                                      </p:tavLst>
                                    </p:anim>
                                    <p:anim calcmode="lin" valueType="num">
                                      <p:cBhvr>
                                        <p:cTn id="7" dur="3000"/>
                                        <p:tgtEl>
                                          <p:spTgt spid="60"/>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set>
                                      <p:cBhvr>
                                        <p:cTn id="8" dur="1" fill="hold">
                                          <p:stCondLst>
                                            <p:cond delay="2999"/>
                                          </p:stCondLst>
                                        </p:cTn>
                                        <p:tgtEl>
                                          <p:spTgt spid="60"/>
                                        </p:tgtEl>
                                        <p:attrNameLst>
                                          <p:attrName>style.visibility</p:attrName>
                                        </p:attrNameLst>
                                      </p:cBhvr>
                                      <p:to>
                                        <p:strVal val="hidden"/>
                                      </p:to>
                                    </p:set>
                                  </p:childTnLst>
                                </p:cTn>
                              </p:par>
                            </p:childTnLst>
                          </p:cTn>
                        </p:par>
                      </p:childTnLst>
                    </p:cTn>
                  </p:par>
                </p:childTnLst>
              </p:cTn>
              <p:nextCondLst>
                <p:cond evt="onClick" delay="0">
                  <p:tgtEl>
                    <p:spTgt spid="60"/>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4294967295"/>
          </p:nvPr>
        </p:nvSpPr>
        <p:spPr>
          <a:xfrm>
            <a:off x="5638800" y="381000"/>
            <a:ext cx="1295400" cy="838200"/>
          </a:xfrm>
          <a:prstGeom prst="rect">
            <a:avLst/>
          </a:prstGeom>
        </p:spPr>
        <p:txBody>
          <a:bodyPr>
            <a:normAutofit/>
          </a:bodyPr>
          <a:lstStyle/>
          <a:p>
            <a:r>
              <a:rPr lang="en-US" dirty="0" smtClean="0"/>
              <a:t>2</a:t>
            </a:r>
            <a:endParaRPr lang="en-US" dirty="0"/>
          </a:p>
        </p:txBody>
      </p:sp>
      <p:grpSp>
        <p:nvGrpSpPr>
          <p:cNvPr id="101" name="Door"/>
          <p:cNvGrpSpPr/>
          <p:nvPr/>
        </p:nvGrpSpPr>
        <p:grpSpPr>
          <a:xfrm>
            <a:off x="6324600" y="1524000"/>
            <a:ext cx="2209800" cy="3733800"/>
            <a:chOff x="6324600" y="1447800"/>
            <a:chExt cx="2209800" cy="3733800"/>
          </a:xfrm>
        </p:grpSpPr>
        <p:sp>
          <p:nvSpPr>
            <p:cNvPr id="102" name="Cube 101"/>
            <p:cNvSpPr/>
            <p:nvPr/>
          </p:nvSpPr>
          <p:spPr>
            <a:xfrm>
              <a:off x="6324600" y="1447800"/>
              <a:ext cx="2209800" cy="3733800"/>
            </a:xfrm>
            <a:prstGeom prst="cube">
              <a:avLst>
                <a:gd name="adj" fmla="val 2832"/>
              </a:avLst>
            </a:prstGeom>
            <a:solidFill>
              <a:srgbClr val="9966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3" name="Group 22"/>
            <p:cNvGrpSpPr/>
            <p:nvPr/>
          </p:nvGrpSpPr>
          <p:grpSpPr>
            <a:xfrm>
              <a:off x="6553200" y="1752600"/>
              <a:ext cx="685800" cy="1447800"/>
              <a:chOff x="2971800" y="1828800"/>
              <a:chExt cx="457200" cy="1828800"/>
            </a:xfrm>
          </p:grpSpPr>
          <p:grpSp>
            <p:nvGrpSpPr>
              <p:cNvPr id="129" name="Group 13"/>
              <p:cNvGrpSpPr/>
              <p:nvPr/>
            </p:nvGrpSpPr>
            <p:grpSpPr>
              <a:xfrm>
                <a:off x="2971800" y="1828800"/>
                <a:ext cx="457200" cy="1828800"/>
                <a:chOff x="5562600" y="1600200"/>
                <a:chExt cx="838200" cy="1828800"/>
              </a:xfrm>
              <a:solidFill>
                <a:srgbClr val="C18243"/>
              </a:solidFill>
            </p:grpSpPr>
            <p:sp>
              <p:nvSpPr>
                <p:cNvPr id="133" name="Rectangle 7"/>
                <p:cNvSpPr/>
                <p:nvPr/>
              </p:nvSpPr>
              <p:spPr>
                <a:xfrm>
                  <a:off x="5562600" y="1600200"/>
                  <a:ext cx="838200" cy="1828800"/>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4" name="Straight Connector 133"/>
                <p:cNvCxnSpPr/>
                <p:nvPr/>
              </p:nvCxnSpPr>
              <p:spPr>
                <a:xfrm flipH="1">
                  <a:off x="5981700" y="1600200"/>
                  <a:ext cx="419100" cy="2286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p:cNvCxnSpPr/>
                <p:nvPr/>
              </p:nvCxnSpPr>
              <p:spPr>
                <a:xfrm>
                  <a:off x="5562600" y="1600200"/>
                  <a:ext cx="558800" cy="3048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30" name="Straight Connector 129"/>
              <p:cNvCxnSpPr/>
              <p:nvPr/>
            </p:nvCxnSpPr>
            <p:spPr>
              <a:xfrm flipH="1">
                <a:off x="2971800" y="3429000"/>
                <a:ext cx="228600" cy="2286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p:cNvCxnSpPr/>
              <p:nvPr/>
            </p:nvCxnSpPr>
            <p:spPr>
              <a:xfrm>
                <a:off x="3124200" y="3352800"/>
                <a:ext cx="304800" cy="3048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32" name="Rectangle 131"/>
              <p:cNvSpPr/>
              <p:nvPr/>
            </p:nvSpPr>
            <p:spPr>
              <a:xfrm>
                <a:off x="3048001" y="1905000"/>
                <a:ext cx="304800" cy="1676400"/>
              </a:xfrm>
              <a:prstGeom prst="rect">
                <a:avLst/>
              </a:prstGeom>
              <a:solidFill>
                <a:srgbClr val="C18243"/>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4" name="Group 23"/>
            <p:cNvGrpSpPr/>
            <p:nvPr/>
          </p:nvGrpSpPr>
          <p:grpSpPr>
            <a:xfrm>
              <a:off x="7391400" y="1752600"/>
              <a:ext cx="609600" cy="1447800"/>
              <a:chOff x="2971800" y="1828800"/>
              <a:chExt cx="457200" cy="1828800"/>
            </a:xfrm>
          </p:grpSpPr>
          <p:grpSp>
            <p:nvGrpSpPr>
              <p:cNvPr id="122" name="Group 13"/>
              <p:cNvGrpSpPr/>
              <p:nvPr/>
            </p:nvGrpSpPr>
            <p:grpSpPr>
              <a:xfrm>
                <a:off x="2971800" y="1828800"/>
                <a:ext cx="457200" cy="1828800"/>
                <a:chOff x="5562600" y="1600200"/>
                <a:chExt cx="838200" cy="1828800"/>
              </a:xfrm>
              <a:solidFill>
                <a:srgbClr val="C18243"/>
              </a:solidFill>
            </p:grpSpPr>
            <p:sp>
              <p:nvSpPr>
                <p:cNvPr id="126" name="Rectangle 125"/>
                <p:cNvSpPr/>
                <p:nvPr/>
              </p:nvSpPr>
              <p:spPr>
                <a:xfrm>
                  <a:off x="5562600" y="1600200"/>
                  <a:ext cx="838200" cy="1828800"/>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7" name="Straight Connector 126"/>
                <p:cNvCxnSpPr/>
                <p:nvPr/>
              </p:nvCxnSpPr>
              <p:spPr>
                <a:xfrm flipH="1">
                  <a:off x="5981700" y="1600200"/>
                  <a:ext cx="419100" cy="2286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p:cNvCxnSpPr/>
                <p:nvPr/>
              </p:nvCxnSpPr>
              <p:spPr>
                <a:xfrm>
                  <a:off x="5562600" y="1600200"/>
                  <a:ext cx="558800" cy="3048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23" name="Straight Connector 122"/>
              <p:cNvCxnSpPr/>
              <p:nvPr/>
            </p:nvCxnSpPr>
            <p:spPr>
              <a:xfrm flipH="1">
                <a:off x="2971800" y="3429000"/>
                <a:ext cx="228600" cy="2286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p:cNvCxnSpPr/>
              <p:nvPr/>
            </p:nvCxnSpPr>
            <p:spPr>
              <a:xfrm>
                <a:off x="3124200" y="3352800"/>
                <a:ext cx="304800" cy="3048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25" name="Rectangle 124"/>
              <p:cNvSpPr/>
              <p:nvPr/>
            </p:nvSpPr>
            <p:spPr>
              <a:xfrm>
                <a:off x="3048001" y="1905000"/>
                <a:ext cx="304800" cy="1676400"/>
              </a:xfrm>
              <a:prstGeom prst="rect">
                <a:avLst/>
              </a:prstGeom>
              <a:solidFill>
                <a:srgbClr val="C18243"/>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5" name="Group 31"/>
            <p:cNvGrpSpPr/>
            <p:nvPr/>
          </p:nvGrpSpPr>
          <p:grpSpPr>
            <a:xfrm>
              <a:off x="6553200" y="3352800"/>
              <a:ext cx="685800" cy="1676400"/>
              <a:chOff x="2971800" y="1828800"/>
              <a:chExt cx="457200" cy="1828800"/>
            </a:xfrm>
          </p:grpSpPr>
          <p:grpSp>
            <p:nvGrpSpPr>
              <p:cNvPr id="115" name="Group 13"/>
              <p:cNvGrpSpPr/>
              <p:nvPr/>
            </p:nvGrpSpPr>
            <p:grpSpPr>
              <a:xfrm>
                <a:off x="2971800" y="1828800"/>
                <a:ext cx="457200" cy="1828800"/>
                <a:chOff x="5562600" y="1600200"/>
                <a:chExt cx="838200" cy="1828800"/>
              </a:xfrm>
              <a:solidFill>
                <a:srgbClr val="C18243"/>
              </a:solidFill>
            </p:grpSpPr>
            <p:sp>
              <p:nvSpPr>
                <p:cNvPr id="119" name="Rectangle 118"/>
                <p:cNvSpPr/>
                <p:nvPr/>
              </p:nvSpPr>
              <p:spPr>
                <a:xfrm>
                  <a:off x="5562600" y="1600200"/>
                  <a:ext cx="838200" cy="1828800"/>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0" name="Straight Connector 119"/>
                <p:cNvCxnSpPr/>
                <p:nvPr/>
              </p:nvCxnSpPr>
              <p:spPr>
                <a:xfrm flipH="1">
                  <a:off x="5981700" y="1600200"/>
                  <a:ext cx="419100" cy="2286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p:cNvCxnSpPr/>
                <p:nvPr/>
              </p:nvCxnSpPr>
              <p:spPr>
                <a:xfrm>
                  <a:off x="5562600" y="1600200"/>
                  <a:ext cx="558800" cy="3048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16" name="Straight Connector 115"/>
              <p:cNvCxnSpPr/>
              <p:nvPr/>
            </p:nvCxnSpPr>
            <p:spPr>
              <a:xfrm flipH="1">
                <a:off x="2971800" y="3429000"/>
                <a:ext cx="228600" cy="2286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p:cNvCxnSpPr/>
              <p:nvPr/>
            </p:nvCxnSpPr>
            <p:spPr>
              <a:xfrm>
                <a:off x="3124200" y="3352800"/>
                <a:ext cx="304800" cy="3048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18" name="Rectangle 117"/>
              <p:cNvSpPr/>
              <p:nvPr/>
            </p:nvSpPr>
            <p:spPr>
              <a:xfrm>
                <a:off x="3048001" y="1905000"/>
                <a:ext cx="304800" cy="1676400"/>
              </a:xfrm>
              <a:prstGeom prst="rect">
                <a:avLst/>
              </a:prstGeom>
              <a:solidFill>
                <a:srgbClr val="C18243"/>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6" name="Group 39"/>
            <p:cNvGrpSpPr/>
            <p:nvPr/>
          </p:nvGrpSpPr>
          <p:grpSpPr>
            <a:xfrm>
              <a:off x="7315200" y="3352800"/>
              <a:ext cx="685800" cy="1676400"/>
              <a:chOff x="2971800" y="1828800"/>
              <a:chExt cx="457200" cy="1828800"/>
            </a:xfrm>
          </p:grpSpPr>
          <p:grpSp>
            <p:nvGrpSpPr>
              <p:cNvPr id="108" name="Group 13"/>
              <p:cNvGrpSpPr/>
              <p:nvPr/>
            </p:nvGrpSpPr>
            <p:grpSpPr>
              <a:xfrm>
                <a:off x="2971800" y="1828800"/>
                <a:ext cx="457200" cy="1828800"/>
                <a:chOff x="5562600" y="1600200"/>
                <a:chExt cx="838200" cy="1828800"/>
              </a:xfrm>
              <a:solidFill>
                <a:srgbClr val="C18243"/>
              </a:solidFill>
            </p:grpSpPr>
            <p:sp>
              <p:nvSpPr>
                <p:cNvPr id="112" name="Rectangle 111"/>
                <p:cNvSpPr/>
                <p:nvPr/>
              </p:nvSpPr>
              <p:spPr>
                <a:xfrm>
                  <a:off x="5562600" y="1600200"/>
                  <a:ext cx="838200" cy="1828800"/>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3" name="Straight Connector 112"/>
                <p:cNvCxnSpPr/>
                <p:nvPr/>
              </p:nvCxnSpPr>
              <p:spPr>
                <a:xfrm flipH="1">
                  <a:off x="5981700" y="1600200"/>
                  <a:ext cx="419100" cy="2286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4" name="Straight Connector 113"/>
                <p:cNvCxnSpPr/>
                <p:nvPr/>
              </p:nvCxnSpPr>
              <p:spPr>
                <a:xfrm>
                  <a:off x="5562600" y="1600200"/>
                  <a:ext cx="558800" cy="3048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09" name="Straight Connector 108"/>
              <p:cNvCxnSpPr/>
              <p:nvPr/>
            </p:nvCxnSpPr>
            <p:spPr>
              <a:xfrm flipH="1">
                <a:off x="2971800" y="3429000"/>
                <a:ext cx="228600" cy="2286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p:cNvCxnSpPr/>
              <p:nvPr/>
            </p:nvCxnSpPr>
            <p:spPr>
              <a:xfrm>
                <a:off x="3124200" y="3352800"/>
                <a:ext cx="304800" cy="3048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11" name="Rectangle 110"/>
              <p:cNvSpPr/>
              <p:nvPr/>
            </p:nvSpPr>
            <p:spPr>
              <a:xfrm>
                <a:off x="3048001" y="1905000"/>
                <a:ext cx="304800" cy="1676400"/>
              </a:xfrm>
              <a:prstGeom prst="rect">
                <a:avLst/>
              </a:prstGeom>
              <a:solidFill>
                <a:srgbClr val="C18243"/>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7" name="Oval 106"/>
            <p:cNvSpPr/>
            <p:nvPr/>
          </p:nvSpPr>
          <p:spPr>
            <a:xfrm>
              <a:off x="8153400" y="3429000"/>
              <a:ext cx="228600" cy="228600"/>
            </a:xfrm>
            <a:prstGeom prst="ellipse">
              <a:avLst/>
            </a:prstGeom>
            <a:solidFill>
              <a:srgbClr val="C1824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transition advClick="0"/>
  <p:timing>
    <p:tnLst>
      <p:par>
        <p:cTn id="1" dur="indefinite" restart="never" nodeType="tmRoot">
          <p:childTnLst>
            <p:seq concurrent="1" nextAc="seek">
              <p:cTn id="2" restart="whenNotActive" fill="hold" evtFilter="cancelBubble" nodeType="interactiveSeq">
                <p:stCondLst>
                  <p:cond evt="onClick" delay="0">
                    <p:tgtEl>
                      <p:spTgt spid="101"/>
                    </p:tgtEl>
                  </p:cond>
                </p:stCondLst>
                <p:endSync evt="end" delay="0">
                  <p:rtn val="all"/>
                </p:endSync>
                <p:childTnLst>
                  <p:par>
                    <p:cTn id="3" fill="hold">
                      <p:stCondLst>
                        <p:cond delay="0"/>
                      </p:stCondLst>
                      <p:childTnLst>
                        <p:par>
                          <p:cTn id="4" fill="hold">
                            <p:stCondLst>
                              <p:cond delay="0"/>
                            </p:stCondLst>
                            <p:childTnLst>
                              <p:par>
                                <p:cTn id="5" presetID="19" presetClass="exit" presetSubtype="10" fill="hold" nodeType="clickEffect">
                                  <p:stCondLst>
                                    <p:cond delay="0"/>
                                  </p:stCondLst>
                                  <p:childTnLst>
                                    <p:anim calcmode="lin" valueType="num">
                                      <p:cBhvr>
                                        <p:cTn id="6" dur="3000"/>
                                        <p:tgtEl>
                                          <p:spTgt spid="101"/>
                                        </p:tgtEl>
                                        <p:attrNameLst>
                                          <p:attrName>ppt_h</p:attrName>
                                        </p:attrNameLst>
                                      </p:cBhvr>
                                      <p:tavLst>
                                        <p:tav tm="0">
                                          <p:val>
                                            <p:strVal val="ppt_h"/>
                                          </p:val>
                                        </p:tav>
                                        <p:tav tm="100000">
                                          <p:val>
                                            <p:strVal val="ppt_h"/>
                                          </p:val>
                                        </p:tav>
                                      </p:tavLst>
                                    </p:anim>
                                    <p:anim calcmode="lin" valueType="num">
                                      <p:cBhvr>
                                        <p:cTn id="7" dur="3000"/>
                                        <p:tgtEl>
                                          <p:spTgt spid="101"/>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set>
                                      <p:cBhvr>
                                        <p:cTn id="8" dur="1" fill="hold">
                                          <p:stCondLst>
                                            <p:cond delay="2999"/>
                                          </p:stCondLst>
                                        </p:cTn>
                                        <p:tgtEl>
                                          <p:spTgt spid="101"/>
                                        </p:tgtEl>
                                        <p:attrNameLst>
                                          <p:attrName>style.visibility</p:attrName>
                                        </p:attrNameLst>
                                      </p:cBhvr>
                                      <p:to>
                                        <p:strVal val="hidden"/>
                                      </p:to>
                                    </p:set>
                                  </p:childTnLst>
                                </p:cTn>
                              </p:par>
                            </p:childTnLst>
                          </p:cTn>
                        </p:par>
                      </p:childTnLst>
                    </p:cTn>
                  </p:par>
                </p:childTnLst>
              </p:cTn>
              <p:nextCondLst>
                <p:cond evt="onClick" delay="0">
                  <p:tgtEl>
                    <p:spTgt spid="101"/>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4294967295"/>
          </p:nvPr>
        </p:nvSpPr>
        <p:spPr>
          <a:xfrm>
            <a:off x="5638800" y="381000"/>
            <a:ext cx="1295400" cy="838200"/>
          </a:xfrm>
          <a:prstGeom prst="rect">
            <a:avLst/>
          </a:prstGeom>
        </p:spPr>
        <p:txBody>
          <a:bodyPr>
            <a:normAutofit/>
          </a:bodyPr>
          <a:lstStyle/>
          <a:p>
            <a:r>
              <a:rPr lang="en-US" dirty="0" smtClean="0"/>
              <a:t>3</a:t>
            </a:r>
            <a:endParaRPr lang="en-US" dirty="0"/>
          </a:p>
        </p:txBody>
      </p:sp>
      <p:grpSp>
        <p:nvGrpSpPr>
          <p:cNvPr id="40" name="Door"/>
          <p:cNvGrpSpPr/>
          <p:nvPr/>
        </p:nvGrpSpPr>
        <p:grpSpPr>
          <a:xfrm>
            <a:off x="6324600" y="1524000"/>
            <a:ext cx="2209800" cy="3733800"/>
            <a:chOff x="6324600" y="1447800"/>
            <a:chExt cx="2209800" cy="3733800"/>
          </a:xfrm>
        </p:grpSpPr>
        <p:sp>
          <p:nvSpPr>
            <p:cNvPr id="41" name="Cube 40"/>
            <p:cNvSpPr/>
            <p:nvPr/>
          </p:nvSpPr>
          <p:spPr>
            <a:xfrm>
              <a:off x="6324600" y="1447800"/>
              <a:ext cx="2209800" cy="3733800"/>
            </a:xfrm>
            <a:prstGeom prst="cube">
              <a:avLst>
                <a:gd name="adj" fmla="val 2832"/>
              </a:avLst>
            </a:prstGeom>
            <a:solidFill>
              <a:srgbClr val="9966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2" name="Group 22"/>
            <p:cNvGrpSpPr/>
            <p:nvPr/>
          </p:nvGrpSpPr>
          <p:grpSpPr>
            <a:xfrm>
              <a:off x="6553200" y="1752600"/>
              <a:ext cx="685800" cy="1447800"/>
              <a:chOff x="2971800" y="1828800"/>
              <a:chExt cx="457200" cy="1828800"/>
            </a:xfrm>
          </p:grpSpPr>
          <p:grpSp>
            <p:nvGrpSpPr>
              <p:cNvPr id="68" name="Group 13"/>
              <p:cNvGrpSpPr/>
              <p:nvPr/>
            </p:nvGrpSpPr>
            <p:grpSpPr>
              <a:xfrm>
                <a:off x="2971800" y="1828800"/>
                <a:ext cx="457200" cy="1828800"/>
                <a:chOff x="5562600" y="1600200"/>
                <a:chExt cx="838200" cy="1828800"/>
              </a:xfrm>
              <a:solidFill>
                <a:srgbClr val="C18243"/>
              </a:solidFill>
            </p:grpSpPr>
            <p:sp>
              <p:nvSpPr>
                <p:cNvPr id="72" name="Rectangle 7"/>
                <p:cNvSpPr/>
                <p:nvPr/>
              </p:nvSpPr>
              <p:spPr>
                <a:xfrm>
                  <a:off x="5562600" y="1600200"/>
                  <a:ext cx="838200" cy="1828800"/>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3" name="Straight Connector 72"/>
                <p:cNvCxnSpPr/>
                <p:nvPr/>
              </p:nvCxnSpPr>
              <p:spPr>
                <a:xfrm flipH="1">
                  <a:off x="5981700" y="1600200"/>
                  <a:ext cx="419100" cy="2286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a:off x="5562600" y="1600200"/>
                  <a:ext cx="558800" cy="3048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69" name="Straight Connector 68"/>
              <p:cNvCxnSpPr/>
              <p:nvPr/>
            </p:nvCxnSpPr>
            <p:spPr>
              <a:xfrm flipH="1">
                <a:off x="2971800" y="3429000"/>
                <a:ext cx="228600" cy="2286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0" name="Straight Connector 69"/>
              <p:cNvCxnSpPr/>
              <p:nvPr/>
            </p:nvCxnSpPr>
            <p:spPr>
              <a:xfrm>
                <a:off x="3124200" y="3352800"/>
                <a:ext cx="304800" cy="3048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71" name="Rectangle 70"/>
              <p:cNvSpPr/>
              <p:nvPr/>
            </p:nvSpPr>
            <p:spPr>
              <a:xfrm>
                <a:off x="3048001" y="1905000"/>
                <a:ext cx="304800" cy="1676400"/>
              </a:xfrm>
              <a:prstGeom prst="rect">
                <a:avLst/>
              </a:prstGeom>
              <a:solidFill>
                <a:srgbClr val="C18243"/>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3" name="Group 23"/>
            <p:cNvGrpSpPr/>
            <p:nvPr/>
          </p:nvGrpSpPr>
          <p:grpSpPr>
            <a:xfrm>
              <a:off x="7391400" y="1752600"/>
              <a:ext cx="609600" cy="1447800"/>
              <a:chOff x="2971800" y="1828800"/>
              <a:chExt cx="457200" cy="1828800"/>
            </a:xfrm>
          </p:grpSpPr>
          <p:grpSp>
            <p:nvGrpSpPr>
              <p:cNvPr id="61" name="Group 13"/>
              <p:cNvGrpSpPr/>
              <p:nvPr/>
            </p:nvGrpSpPr>
            <p:grpSpPr>
              <a:xfrm>
                <a:off x="2971800" y="1828800"/>
                <a:ext cx="457200" cy="1828800"/>
                <a:chOff x="5562600" y="1600200"/>
                <a:chExt cx="838200" cy="1828800"/>
              </a:xfrm>
              <a:solidFill>
                <a:srgbClr val="C18243"/>
              </a:solidFill>
            </p:grpSpPr>
            <p:sp>
              <p:nvSpPr>
                <p:cNvPr id="65" name="Rectangle 64"/>
                <p:cNvSpPr/>
                <p:nvPr/>
              </p:nvSpPr>
              <p:spPr>
                <a:xfrm>
                  <a:off x="5562600" y="1600200"/>
                  <a:ext cx="838200" cy="1828800"/>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6" name="Straight Connector 65"/>
                <p:cNvCxnSpPr/>
                <p:nvPr/>
              </p:nvCxnSpPr>
              <p:spPr>
                <a:xfrm flipH="1">
                  <a:off x="5981700" y="1600200"/>
                  <a:ext cx="419100" cy="2286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a:off x="5562600" y="1600200"/>
                  <a:ext cx="558800" cy="3048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62" name="Straight Connector 61"/>
              <p:cNvCxnSpPr/>
              <p:nvPr/>
            </p:nvCxnSpPr>
            <p:spPr>
              <a:xfrm flipH="1">
                <a:off x="2971800" y="3429000"/>
                <a:ext cx="228600" cy="2286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a:off x="3124200" y="3352800"/>
                <a:ext cx="304800" cy="3048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64" name="Rectangle 63"/>
              <p:cNvSpPr/>
              <p:nvPr/>
            </p:nvSpPr>
            <p:spPr>
              <a:xfrm>
                <a:off x="3048001" y="1905000"/>
                <a:ext cx="304800" cy="1676400"/>
              </a:xfrm>
              <a:prstGeom prst="rect">
                <a:avLst/>
              </a:prstGeom>
              <a:solidFill>
                <a:srgbClr val="C18243"/>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4" name="Group 31"/>
            <p:cNvGrpSpPr/>
            <p:nvPr/>
          </p:nvGrpSpPr>
          <p:grpSpPr>
            <a:xfrm>
              <a:off x="6553200" y="3352800"/>
              <a:ext cx="685800" cy="1676400"/>
              <a:chOff x="2971800" y="1828800"/>
              <a:chExt cx="457200" cy="1828800"/>
            </a:xfrm>
          </p:grpSpPr>
          <p:grpSp>
            <p:nvGrpSpPr>
              <p:cNvPr id="54" name="Group 13"/>
              <p:cNvGrpSpPr/>
              <p:nvPr/>
            </p:nvGrpSpPr>
            <p:grpSpPr>
              <a:xfrm>
                <a:off x="2971800" y="1828800"/>
                <a:ext cx="457200" cy="1828800"/>
                <a:chOff x="5562600" y="1600200"/>
                <a:chExt cx="838200" cy="1828800"/>
              </a:xfrm>
              <a:solidFill>
                <a:srgbClr val="C18243"/>
              </a:solidFill>
            </p:grpSpPr>
            <p:sp>
              <p:nvSpPr>
                <p:cNvPr id="58" name="Rectangle 57"/>
                <p:cNvSpPr/>
                <p:nvPr/>
              </p:nvSpPr>
              <p:spPr>
                <a:xfrm>
                  <a:off x="5562600" y="1600200"/>
                  <a:ext cx="838200" cy="1828800"/>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9" name="Straight Connector 58"/>
                <p:cNvCxnSpPr/>
                <p:nvPr/>
              </p:nvCxnSpPr>
              <p:spPr>
                <a:xfrm flipH="1">
                  <a:off x="5981700" y="1600200"/>
                  <a:ext cx="419100" cy="2286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a:off x="5562600" y="1600200"/>
                  <a:ext cx="558800" cy="3048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55" name="Straight Connector 54"/>
              <p:cNvCxnSpPr/>
              <p:nvPr/>
            </p:nvCxnSpPr>
            <p:spPr>
              <a:xfrm flipH="1">
                <a:off x="2971800" y="3429000"/>
                <a:ext cx="228600" cy="2286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a:off x="3124200" y="3352800"/>
                <a:ext cx="304800" cy="3048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57" name="Rectangle 56"/>
              <p:cNvSpPr/>
              <p:nvPr/>
            </p:nvSpPr>
            <p:spPr>
              <a:xfrm>
                <a:off x="3048001" y="1905000"/>
                <a:ext cx="304800" cy="1676400"/>
              </a:xfrm>
              <a:prstGeom prst="rect">
                <a:avLst/>
              </a:prstGeom>
              <a:solidFill>
                <a:srgbClr val="C18243"/>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5" name="Group 39"/>
            <p:cNvGrpSpPr/>
            <p:nvPr/>
          </p:nvGrpSpPr>
          <p:grpSpPr>
            <a:xfrm>
              <a:off x="7315200" y="3352800"/>
              <a:ext cx="685800" cy="1676400"/>
              <a:chOff x="2971800" y="1828800"/>
              <a:chExt cx="457200" cy="1828800"/>
            </a:xfrm>
          </p:grpSpPr>
          <p:grpSp>
            <p:nvGrpSpPr>
              <p:cNvPr id="47" name="Group 13"/>
              <p:cNvGrpSpPr/>
              <p:nvPr/>
            </p:nvGrpSpPr>
            <p:grpSpPr>
              <a:xfrm>
                <a:off x="2971800" y="1828800"/>
                <a:ext cx="457200" cy="1828800"/>
                <a:chOff x="5562600" y="1600200"/>
                <a:chExt cx="838200" cy="1828800"/>
              </a:xfrm>
              <a:solidFill>
                <a:srgbClr val="C18243"/>
              </a:solidFill>
            </p:grpSpPr>
            <p:sp>
              <p:nvSpPr>
                <p:cNvPr id="51" name="Rectangle 50"/>
                <p:cNvSpPr/>
                <p:nvPr/>
              </p:nvSpPr>
              <p:spPr>
                <a:xfrm>
                  <a:off x="5562600" y="1600200"/>
                  <a:ext cx="838200" cy="1828800"/>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2" name="Straight Connector 51"/>
                <p:cNvCxnSpPr/>
                <p:nvPr/>
              </p:nvCxnSpPr>
              <p:spPr>
                <a:xfrm flipH="1">
                  <a:off x="5981700" y="1600200"/>
                  <a:ext cx="419100" cy="2286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a:off x="5562600" y="1600200"/>
                  <a:ext cx="558800" cy="3048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48" name="Straight Connector 47"/>
              <p:cNvCxnSpPr/>
              <p:nvPr/>
            </p:nvCxnSpPr>
            <p:spPr>
              <a:xfrm flipH="1">
                <a:off x="2971800" y="3429000"/>
                <a:ext cx="228600" cy="2286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a:off x="3124200" y="3352800"/>
                <a:ext cx="304800" cy="3048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50" name="Rectangle 49"/>
              <p:cNvSpPr/>
              <p:nvPr/>
            </p:nvSpPr>
            <p:spPr>
              <a:xfrm>
                <a:off x="3048001" y="1905000"/>
                <a:ext cx="304800" cy="1676400"/>
              </a:xfrm>
              <a:prstGeom prst="rect">
                <a:avLst/>
              </a:prstGeom>
              <a:solidFill>
                <a:srgbClr val="C18243"/>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Oval 45"/>
            <p:cNvSpPr/>
            <p:nvPr/>
          </p:nvSpPr>
          <p:spPr>
            <a:xfrm>
              <a:off x="8153400" y="3429000"/>
              <a:ext cx="228600" cy="228600"/>
            </a:xfrm>
            <a:prstGeom prst="ellipse">
              <a:avLst/>
            </a:prstGeom>
            <a:solidFill>
              <a:srgbClr val="C1824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transition advClick="0"/>
  <p:timing>
    <p:tnLst>
      <p:par>
        <p:cTn id="1" dur="indefinite" restart="never" nodeType="tmRoot">
          <p:childTnLst>
            <p:seq concurrent="1" nextAc="seek">
              <p:cTn id="2" restart="whenNotActive" fill="hold" evtFilter="cancelBubble" nodeType="interactiveSeq">
                <p:stCondLst>
                  <p:cond evt="onClick" delay="0">
                    <p:tgtEl>
                      <p:spTgt spid="40"/>
                    </p:tgtEl>
                  </p:cond>
                </p:stCondLst>
                <p:endSync evt="end" delay="0">
                  <p:rtn val="all"/>
                </p:endSync>
                <p:childTnLst>
                  <p:par>
                    <p:cTn id="3" fill="hold">
                      <p:stCondLst>
                        <p:cond delay="0"/>
                      </p:stCondLst>
                      <p:childTnLst>
                        <p:par>
                          <p:cTn id="4" fill="hold">
                            <p:stCondLst>
                              <p:cond delay="0"/>
                            </p:stCondLst>
                            <p:childTnLst>
                              <p:par>
                                <p:cTn id="5" presetID="19" presetClass="exit" presetSubtype="10" fill="hold" nodeType="clickEffect">
                                  <p:stCondLst>
                                    <p:cond delay="0"/>
                                  </p:stCondLst>
                                  <p:childTnLst>
                                    <p:anim calcmode="lin" valueType="num">
                                      <p:cBhvr>
                                        <p:cTn id="6" dur="3000"/>
                                        <p:tgtEl>
                                          <p:spTgt spid="40"/>
                                        </p:tgtEl>
                                        <p:attrNameLst>
                                          <p:attrName>ppt_h</p:attrName>
                                        </p:attrNameLst>
                                      </p:cBhvr>
                                      <p:tavLst>
                                        <p:tav tm="0">
                                          <p:val>
                                            <p:strVal val="ppt_h"/>
                                          </p:val>
                                        </p:tav>
                                        <p:tav tm="100000">
                                          <p:val>
                                            <p:strVal val="ppt_h"/>
                                          </p:val>
                                        </p:tav>
                                      </p:tavLst>
                                    </p:anim>
                                    <p:anim calcmode="lin" valueType="num">
                                      <p:cBhvr>
                                        <p:cTn id="7" dur="3000"/>
                                        <p:tgtEl>
                                          <p:spTgt spid="40"/>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set>
                                      <p:cBhvr>
                                        <p:cTn id="8" dur="1" fill="hold">
                                          <p:stCondLst>
                                            <p:cond delay="2999"/>
                                          </p:stCondLst>
                                        </p:cTn>
                                        <p:tgtEl>
                                          <p:spTgt spid="40"/>
                                        </p:tgtEl>
                                        <p:attrNameLst>
                                          <p:attrName>style.visibility</p:attrName>
                                        </p:attrNameLst>
                                      </p:cBhvr>
                                      <p:to>
                                        <p:strVal val="hidden"/>
                                      </p:to>
                                    </p:set>
                                  </p:childTnLst>
                                </p:cTn>
                              </p:par>
                            </p:childTnLst>
                          </p:cTn>
                        </p:par>
                      </p:childTnLst>
                    </p:cTn>
                  </p:par>
                </p:childTnLst>
              </p:cTn>
              <p:nextCondLst>
                <p:cond evt="onClick" delay="0">
                  <p:tgtEl>
                    <p:spTgt spid="40"/>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4294967295"/>
          </p:nvPr>
        </p:nvSpPr>
        <p:spPr>
          <a:xfrm>
            <a:off x="5638800" y="381000"/>
            <a:ext cx="1295400" cy="838200"/>
          </a:xfrm>
          <a:prstGeom prst="rect">
            <a:avLst/>
          </a:prstGeom>
        </p:spPr>
        <p:txBody>
          <a:bodyPr>
            <a:normAutofit/>
          </a:bodyPr>
          <a:lstStyle/>
          <a:p>
            <a:r>
              <a:rPr lang="en-US" dirty="0" smtClean="0"/>
              <a:t>4</a:t>
            </a:r>
            <a:endParaRPr lang="en-US" dirty="0"/>
          </a:p>
        </p:txBody>
      </p:sp>
      <p:grpSp>
        <p:nvGrpSpPr>
          <p:cNvPr id="6" name="Door"/>
          <p:cNvGrpSpPr/>
          <p:nvPr/>
        </p:nvGrpSpPr>
        <p:grpSpPr>
          <a:xfrm>
            <a:off x="6324600" y="1524000"/>
            <a:ext cx="2209800" cy="3733800"/>
            <a:chOff x="6324600" y="1447800"/>
            <a:chExt cx="2209800" cy="3733800"/>
          </a:xfrm>
        </p:grpSpPr>
        <p:sp>
          <p:nvSpPr>
            <p:cNvPr id="7" name="Cube 6"/>
            <p:cNvSpPr/>
            <p:nvPr/>
          </p:nvSpPr>
          <p:spPr>
            <a:xfrm>
              <a:off x="6324600" y="1447800"/>
              <a:ext cx="2209800" cy="3733800"/>
            </a:xfrm>
            <a:prstGeom prst="cube">
              <a:avLst>
                <a:gd name="adj" fmla="val 2832"/>
              </a:avLst>
            </a:prstGeom>
            <a:solidFill>
              <a:srgbClr val="9966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22"/>
            <p:cNvGrpSpPr/>
            <p:nvPr/>
          </p:nvGrpSpPr>
          <p:grpSpPr>
            <a:xfrm>
              <a:off x="6553200" y="1752600"/>
              <a:ext cx="685800" cy="1447800"/>
              <a:chOff x="2971800" y="1828800"/>
              <a:chExt cx="457200" cy="1828800"/>
            </a:xfrm>
          </p:grpSpPr>
          <p:grpSp>
            <p:nvGrpSpPr>
              <p:cNvPr id="34" name="Group 13"/>
              <p:cNvGrpSpPr/>
              <p:nvPr/>
            </p:nvGrpSpPr>
            <p:grpSpPr>
              <a:xfrm>
                <a:off x="2971800" y="1828800"/>
                <a:ext cx="457200" cy="1828800"/>
                <a:chOff x="5562600" y="1600200"/>
                <a:chExt cx="838200" cy="1828800"/>
              </a:xfrm>
              <a:solidFill>
                <a:srgbClr val="C18243"/>
              </a:solidFill>
            </p:grpSpPr>
            <p:sp>
              <p:nvSpPr>
                <p:cNvPr id="38" name="Rectangle 7"/>
                <p:cNvSpPr/>
                <p:nvPr/>
              </p:nvSpPr>
              <p:spPr>
                <a:xfrm>
                  <a:off x="5562600" y="1600200"/>
                  <a:ext cx="838200" cy="1828800"/>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9" name="Straight Connector 38"/>
                <p:cNvCxnSpPr/>
                <p:nvPr/>
              </p:nvCxnSpPr>
              <p:spPr>
                <a:xfrm flipH="1">
                  <a:off x="5981700" y="1600200"/>
                  <a:ext cx="419100" cy="2286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a:off x="5562600" y="1600200"/>
                  <a:ext cx="558800" cy="3048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35" name="Straight Connector 34"/>
              <p:cNvCxnSpPr/>
              <p:nvPr/>
            </p:nvCxnSpPr>
            <p:spPr>
              <a:xfrm flipH="1">
                <a:off x="2971800" y="3429000"/>
                <a:ext cx="228600" cy="2286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3124200" y="3352800"/>
                <a:ext cx="304800" cy="3048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7" name="Rectangle 36"/>
              <p:cNvSpPr/>
              <p:nvPr/>
            </p:nvSpPr>
            <p:spPr>
              <a:xfrm>
                <a:off x="3048001" y="1905000"/>
                <a:ext cx="304800" cy="1676400"/>
              </a:xfrm>
              <a:prstGeom prst="rect">
                <a:avLst/>
              </a:prstGeom>
              <a:solidFill>
                <a:srgbClr val="C18243"/>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 name="Group 23"/>
            <p:cNvGrpSpPr/>
            <p:nvPr/>
          </p:nvGrpSpPr>
          <p:grpSpPr>
            <a:xfrm>
              <a:off x="7391400" y="1752600"/>
              <a:ext cx="609600" cy="1447800"/>
              <a:chOff x="2971800" y="1828800"/>
              <a:chExt cx="457200" cy="1828800"/>
            </a:xfrm>
          </p:grpSpPr>
          <p:grpSp>
            <p:nvGrpSpPr>
              <p:cNvPr id="27" name="Group 13"/>
              <p:cNvGrpSpPr/>
              <p:nvPr/>
            </p:nvGrpSpPr>
            <p:grpSpPr>
              <a:xfrm>
                <a:off x="2971800" y="1828800"/>
                <a:ext cx="457200" cy="1828800"/>
                <a:chOff x="5562600" y="1600200"/>
                <a:chExt cx="838200" cy="1828800"/>
              </a:xfrm>
              <a:solidFill>
                <a:srgbClr val="C18243"/>
              </a:solidFill>
            </p:grpSpPr>
            <p:sp>
              <p:nvSpPr>
                <p:cNvPr id="31" name="Rectangle 30"/>
                <p:cNvSpPr/>
                <p:nvPr/>
              </p:nvSpPr>
              <p:spPr>
                <a:xfrm>
                  <a:off x="5562600" y="1600200"/>
                  <a:ext cx="838200" cy="1828800"/>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2" name="Straight Connector 31"/>
                <p:cNvCxnSpPr/>
                <p:nvPr/>
              </p:nvCxnSpPr>
              <p:spPr>
                <a:xfrm flipH="1">
                  <a:off x="5981700" y="1600200"/>
                  <a:ext cx="419100" cy="2286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5562600" y="1600200"/>
                  <a:ext cx="558800" cy="3048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28" name="Straight Connector 27"/>
              <p:cNvCxnSpPr/>
              <p:nvPr/>
            </p:nvCxnSpPr>
            <p:spPr>
              <a:xfrm flipH="1">
                <a:off x="2971800" y="3429000"/>
                <a:ext cx="228600" cy="2286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3124200" y="3352800"/>
                <a:ext cx="304800" cy="3048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Rectangle 29"/>
              <p:cNvSpPr/>
              <p:nvPr/>
            </p:nvSpPr>
            <p:spPr>
              <a:xfrm>
                <a:off x="3048001" y="1905000"/>
                <a:ext cx="304800" cy="1676400"/>
              </a:xfrm>
              <a:prstGeom prst="rect">
                <a:avLst/>
              </a:prstGeom>
              <a:solidFill>
                <a:srgbClr val="C18243"/>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 name="Group 31"/>
            <p:cNvGrpSpPr/>
            <p:nvPr/>
          </p:nvGrpSpPr>
          <p:grpSpPr>
            <a:xfrm>
              <a:off x="6553200" y="3352800"/>
              <a:ext cx="685800" cy="1676400"/>
              <a:chOff x="2971800" y="1828800"/>
              <a:chExt cx="457200" cy="1828800"/>
            </a:xfrm>
          </p:grpSpPr>
          <p:grpSp>
            <p:nvGrpSpPr>
              <p:cNvPr id="20" name="Group 13"/>
              <p:cNvGrpSpPr/>
              <p:nvPr/>
            </p:nvGrpSpPr>
            <p:grpSpPr>
              <a:xfrm>
                <a:off x="2971800" y="1828800"/>
                <a:ext cx="457200" cy="1828800"/>
                <a:chOff x="5562600" y="1600200"/>
                <a:chExt cx="838200" cy="1828800"/>
              </a:xfrm>
              <a:solidFill>
                <a:srgbClr val="C18243"/>
              </a:solidFill>
            </p:grpSpPr>
            <p:sp>
              <p:nvSpPr>
                <p:cNvPr id="24" name="Rectangle 23"/>
                <p:cNvSpPr/>
                <p:nvPr/>
              </p:nvSpPr>
              <p:spPr>
                <a:xfrm>
                  <a:off x="5562600" y="1600200"/>
                  <a:ext cx="838200" cy="1828800"/>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5" name="Straight Connector 24"/>
                <p:cNvCxnSpPr/>
                <p:nvPr/>
              </p:nvCxnSpPr>
              <p:spPr>
                <a:xfrm flipH="1">
                  <a:off x="5981700" y="1600200"/>
                  <a:ext cx="419100" cy="2286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5562600" y="1600200"/>
                  <a:ext cx="558800" cy="3048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21" name="Straight Connector 20"/>
              <p:cNvCxnSpPr/>
              <p:nvPr/>
            </p:nvCxnSpPr>
            <p:spPr>
              <a:xfrm flipH="1">
                <a:off x="2971800" y="3429000"/>
                <a:ext cx="228600" cy="2286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3124200" y="3352800"/>
                <a:ext cx="304800" cy="3048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Rectangle 22"/>
              <p:cNvSpPr/>
              <p:nvPr/>
            </p:nvSpPr>
            <p:spPr>
              <a:xfrm>
                <a:off x="3048001" y="1905000"/>
                <a:ext cx="304800" cy="1676400"/>
              </a:xfrm>
              <a:prstGeom prst="rect">
                <a:avLst/>
              </a:prstGeom>
              <a:solidFill>
                <a:srgbClr val="C18243"/>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 name="Group 39"/>
            <p:cNvGrpSpPr/>
            <p:nvPr/>
          </p:nvGrpSpPr>
          <p:grpSpPr>
            <a:xfrm>
              <a:off x="7315200" y="3352800"/>
              <a:ext cx="685800" cy="1676400"/>
              <a:chOff x="2971800" y="1828800"/>
              <a:chExt cx="457200" cy="1828800"/>
            </a:xfrm>
          </p:grpSpPr>
          <p:grpSp>
            <p:nvGrpSpPr>
              <p:cNvPr id="13" name="Group 13"/>
              <p:cNvGrpSpPr/>
              <p:nvPr/>
            </p:nvGrpSpPr>
            <p:grpSpPr>
              <a:xfrm>
                <a:off x="2971800" y="1828800"/>
                <a:ext cx="457200" cy="1828800"/>
                <a:chOff x="5562600" y="1600200"/>
                <a:chExt cx="838200" cy="1828800"/>
              </a:xfrm>
              <a:solidFill>
                <a:srgbClr val="C18243"/>
              </a:solidFill>
            </p:grpSpPr>
            <p:sp>
              <p:nvSpPr>
                <p:cNvPr id="17" name="Rectangle 16"/>
                <p:cNvSpPr/>
                <p:nvPr/>
              </p:nvSpPr>
              <p:spPr>
                <a:xfrm>
                  <a:off x="5562600" y="1600200"/>
                  <a:ext cx="838200" cy="1828800"/>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Connector 17"/>
                <p:cNvCxnSpPr/>
                <p:nvPr/>
              </p:nvCxnSpPr>
              <p:spPr>
                <a:xfrm flipH="1">
                  <a:off x="5981700" y="1600200"/>
                  <a:ext cx="419100" cy="2286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562600" y="1600200"/>
                  <a:ext cx="558800" cy="3048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4" name="Straight Connector 13"/>
              <p:cNvCxnSpPr/>
              <p:nvPr/>
            </p:nvCxnSpPr>
            <p:spPr>
              <a:xfrm flipH="1">
                <a:off x="2971800" y="3429000"/>
                <a:ext cx="228600" cy="2286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3124200" y="3352800"/>
                <a:ext cx="304800" cy="3048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3048001" y="1905000"/>
                <a:ext cx="304800" cy="1676400"/>
              </a:xfrm>
              <a:prstGeom prst="rect">
                <a:avLst/>
              </a:prstGeom>
              <a:solidFill>
                <a:srgbClr val="C18243"/>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 name="Oval 11"/>
            <p:cNvSpPr/>
            <p:nvPr/>
          </p:nvSpPr>
          <p:spPr>
            <a:xfrm>
              <a:off x="8153400" y="3429000"/>
              <a:ext cx="228600" cy="228600"/>
            </a:xfrm>
            <a:prstGeom prst="ellipse">
              <a:avLst/>
            </a:prstGeom>
            <a:solidFill>
              <a:srgbClr val="C1824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transition advClick="0"/>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9" presetClass="exit" presetSubtype="10" fill="hold" nodeType="clickEffect">
                                  <p:stCondLst>
                                    <p:cond delay="0"/>
                                  </p:stCondLst>
                                  <p:childTnLst>
                                    <p:anim calcmode="lin" valueType="num">
                                      <p:cBhvr>
                                        <p:cTn id="6" dur="3000"/>
                                        <p:tgtEl>
                                          <p:spTgt spid="6"/>
                                        </p:tgtEl>
                                        <p:attrNameLst>
                                          <p:attrName>ppt_h</p:attrName>
                                        </p:attrNameLst>
                                      </p:cBhvr>
                                      <p:tavLst>
                                        <p:tav tm="0">
                                          <p:val>
                                            <p:strVal val="ppt_h"/>
                                          </p:val>
                                        </p:tav>
                                        <p:tav tm="100000">
                                          <p:val>
                                            <p:strVal val="ppt_h"/>
                                          </p:val>
                                        </p:tav>
                                      </p:tavLst>
                                    </p:anim>
                                    <p:anim calcmode="lin" valueType="num">
                                      <p:cBhvr>
                                        <p:cTn id="7" dur="3000"/>
                                        <p:tgtEl>
                                          <p:spTgt spid="6"/>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set>
                                      <p:cBhvr>
                                        <p:cTn id="8" dur="1" fill="hold">
                                          <p:stCondLst>
                                            <p:cond delay="299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6"/>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4294967295"/>
          </p:nvPr>
        </p:nvSpPr>
        <p:spPr>
          <a:xfrm>
            <a:off x="5638800" y="381000"/>
            <a:ext cx="1295400" cy="838200"/>
          </a:xfrm>
          <a:prstGeom prst="rect">
            <a:avLst/>
          </a:prstGeom>
        </p:spPr>
        <p:txBody>
          <a:bodyPr>
            <a:normAutofit/>
          </a:bodyPr>
          <a:lstStyle/>
          <a:p>
            <a:r>
              <a:rPr lang="en-US" dirty="0" smtClean="0"/>
              <a:t>5</a:t>
            </a:r>
            <a:endParaRPr lang="en-US" dirty="0"/>
          </a:p>
        </p:txBody>
      </p:sp>
      <p:grpSp>
        <p:nvGrpSpPr>
          <p:cNvPr id="5" name="Door"/>
          <p:cNvGrpSpPr/>
          <p:nvPr/>
        </p:nvGrpSpPr>
        <p:grpSpPr>
          <a:xfrm>
            <a:off x="6324600" y="1524000"/>
            <a:ext cx="2209800" cy="3733800"/>
            <a:chOff x="6324600" y="1447800"/>
            <a:chExt cx="2209800" cy="3733800"/>
          </a:xfrm>
        </p:grpSpPr>
        <p:sp>
          <p:nvSpPr>
            <p:cNvPr id="6" name="Cube 5"/>
            <p:cNvSpPr/>
            <p:nvPr/>
          </p:nvSpPr>
          <p:spPr>
            <a:xfrm>
              <a:off x="6324600" y="1447800"/>
              <a:ext cx="2209800" cy="3733800"/>
            </a:xfrm>
            <a:prstGeom prst="cube">
              <a:avLst>
                <a:gd name="adj" fmla="val 2832"/>
              </a:avLst>
            </a:prstGeom>
            <a:solidFill>
              <a:srgbClr val="9966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22"/>
            <p:cNvGrpSpPr/>
            <p:nvPr/>
          </p:nvGrpSpPr>
          <p:grpSpPr>
            <a:xfrm>
              <a:off x="6553200" y="1752600"/>
              <a:ext cx="685800" cy="1447800"/>
              <a:chOff x="2971800" y="1828800"/>
              <a:chExt cx="457200" cy="1828800"/>
            </a:xfrm>
          </p:grpSpPr>
          <p:grpSp>
            <p:nvGrpSpPr>
              <p:cNvPr id="33" name="Group 13"/>
              <p:cNvGrpSpPr/>
              <p:nvPr/>
            </p:nvGrpSpPr>
            <p:grpSpPr>
              <a:xfrm>
                <a:off x="2971800" y="1828800"/>
                <a:ext cx="457200" cy="1828800"/>
                <a:chOff x="5562600" y="1600200"/>
                <a:chExt cx="838200" cy="1828800"/>
              </a:xfrm>
              <a:solidFill>
                <a:srgbClr val="C18243"/>
              </a:solidFill>
            </p:grpSpPr>
            <p:sp>
              <p:nvSpPr>
                <p:cNvPr id="37" name="Rectangle 7"/>
                <p:cNvSpPr/>
                <p:nvPr/>
              </p:nvSpPr>
              <p:spPr>
                <a:xfrm>
                  <a:off x="5562600" y="1600200"/>
                  <a:ext cx="838200" cy="1828800"/>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8" name="Straight Connector 37"/>
                <p:cNvCxnSpPr/>
                <p:nvPr/>
              </p:nvCxnSpPr>
              <p:spPr>
                <a:xfrm flipH="1">
                  <a:off x="5981700" y="1600200"/>
                  <a:ext cx="419100" cy="2286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5562600" y="1600200"/>
                  <a:ext cx="558800" cy="3048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34" name="Straight Connector 33"/>
              <p:cNvCxnSpPr/>
              <p:nvPr/>
            </p:nvCxnSpPr>
            <p:spPr>
              <a:xfrm flipH="1">
                <a:off x="2971800" y="3429000"/>
                <a:ext cx="228600" cy="2286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3124200" y="3352800"/>
                <a:ext cx="304800" cy="3048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6" name="Rectangle 35"/>
              <p:cNvSpPr/>
              <p:nvPr/>
            </p:nvSpPr>
            <p:spPr>
              <a:xfrm>
                <a:off x="3048001" y="1905000"/>
                <a:ext cx="304800" cy="1676400"/>
              </a:xfrm>
              <a:prstGeom prst="rect">
                <a:avLst/>
              </a:prstGeom>
              <a:solidFill>
                <a:srgbClr val="C18243"/>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 name="Group 23"/>
            <p:cNvGrpSpPr/>
            <p:nvPr/>
          </p:nvGrpSpPr>
          <p:grpSpPr>
            <a:xfrm>
              <a:off x="7391400" y="1752600"/>
              <a:ext cx="609600" cy="1447800"/>
              <a:chOff x="2971800" y="1828800"/>
              <a:chExt cx="457200" cy="1828800"/>
            </a:xfrm>
          </p:grpSpPr>
          <p:grpSp>
            <p:nvGrpSpPr>
              <p:cNvPr id="26" name="Group 13"/>
              <p:cNvGrpSpPr/>
              <p:nvPr/>
            </p:nvGrpSpPr>
            <p:grpSpPr>
              <a:xfrm>
                <a:off x="2971800" y="1828800"/>
                <a:ext cx="457200" cy="1828800"/>
                <a:chOff x="5562600" y="1600200"/>
                <a:chExt cx="838200" cy="1828800"/>
              </a:xfrm>
              <a:solidFill>
                <a:srgbClr val="C18243"/>
              </a:solidFill>
            </p:grpSpPr>
            <p:sp>
              <p:nvSpPr>
                <p:cNvPr id="30" name="Rectangle 29"/>
                <p:cNvSpPr/>
                <p:nvPr/>
              </p:nvSpPr>
              <p:spPr>
                <a:xfrm>
                  <a:off x="5562600" y="1600200"/>
                  <a:ext cx="838200" cy="1828800"/>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1" name="Straight Connector 30"/>
                <p:cNvCxnSpPr/>
                <p:nvPr/>
              </p:nvCxnSpPr>
              <p:spPr>
                <a:xfrm flipH="1">
                  <a:off x="5981700" y="1600200"/>
                  <a:ext cx="419100" cy="2286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5562600" y="1600200"/>
                  <a:ext cx="558800" cy="3048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27" name="Straight Connector 26"/>
              <p:cNvCxnSpPr/>
              <p:nvPr/>
            </p:nvCxnSpPr>
            <p:spPr>
              <a:xfrm flipH="1">
                <a:off x="2971800" y="3429000"/>
                <a:ext cx="228600" cy="2286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3124200" y="3352800"/>
                <a:ext cx="304800" cy="3048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Rectangle 28"/>
              <p:cNvSpPr/>
              <p:nvPr/>
            </p:nvSpPr>
            <p:spPr>
              <a:xfrm>
                <a:off x="3048001" y="1905000"/>
                <a:ext cx="304800" cy="1676400"/>
              </a:xfrm>
              <a:prstGeom prst="rect">
                <a:avLst/>
              </a:prstGeom>
              <a:solidFill>
                <a:srgbClr val="C18243"/>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 name="Group 31"/>
            <p:cNvGrpSpPr/>
            <p:nvPr/>
          </p:nvGrpSpPr>
          <p:grpSpPr>
            <a:xfrm>
              <a:off x="6553200" y="3352800"/>
              <a:ext cx="685800" cy="1676400"/>
              <a:chOff x="2971800" y="1828800"/>
              <a:chExt cx="457200" cy="1828800"/>
            </a:xfrm>
          </p:grpSpPr>
          <p:grpSp>
            <p:nvGrpSpPr>
              <p:cNvPr id="19" name="Group 13"/>
              <p:cNvGrpSpPr/>
              <p:nvPr/>
            </p:nvGrpSpPr>
            <p:grpSpPr>
              <a:xfrm>
                <a:off x="2971800" y="1828800"/>
                <a:ext cx="457200" cy="1828800"/>
                <a:chOff x="5562600" y="1600200"/>
                <a:chExt cx="838200" cy="1828800"/>
              </a:xfrm>
              <a:solidFill>
                <a:srgbClr val="C18243"/>
              </a:solidFill>
            </p:grpSpPr>
            <p:sp>
              <p:nvSpPr>
                <p:cNvPr id="23" name="Rectangle 22"/>
                <p:cNvSpPr/>
                <p:nvPr/>
              </p:nvSpPr>
              <p:spPr>
                <a:xfrm>
                  <a:off x="5562600" y="1600200"/>
                  <a:ext cx="838200" cy="1828800"/>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Straight Connector 23"/>
                <p:cNvCxnSpPr/>
                <p:nvPr/>
              </p:nvCxnSpPr>
              <p:spPr>
                <a:xfrm flipH="1">
                  <a:off x="5981700" y="1600200"/>
                  <a:ext cx="419100" cy="2286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5562600" y="1600200"/>
                  <a:ext cx="558800" cy="3048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20" name="Straight Connector 19"/>
              <p:cNvCxnSpPr/>
              <p:nvPr/>
            </p:nvCxnSpPr>
            <p:spPr>
              <a:xfrm flipH="1">
                <a:off x="2971800" y="3429000"/>
                <a:ext cx="228600" cy="2286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3124200" y="3352800"/>
                <a:ext cx="304800" cy="3048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Rectangle 21"/>
              <p:cNvSpPr/>
              <p:nvPr/>
            </p:nvSpPr>
            <p:spPr>
              <a:xfrm>
                <a:off x="3048001" y="1905000"/>
                <a:ext cx="304800" cy="1676400"/>
              </a:xfrm>
              <a:prstGeom prst="rect">
                <a:avLst/>
              </a:prstGeom>
              <a:solidFill>
                <a:srgbClr val="C18243"/>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 name="Group 39"/>
            <p:cNvGrpSpPr/>
            <p:nvPr/>
          </p:nvGrpSpPr>
          <p:grpSpPr>
            <a:xfrm>
              <a:off x="7315200" y="3352800"/>
              <a:ext cx="685800" cy="1676400"/>
              <a:chOff x="2971800" y="1828800"/>
              <a:chExt cx="457200" cy="1828800"/>
            </a:xfrm>
          </p:grpSpPr>
          <p:grpSp>
            <p:nvGrpSpPr>
              <p:cNvPr id="12" name="Group 13"/>
              <p:cNvGrpSpPr/>
              <p:nvPr/>
            </p:nvGrpSpPr>
            <p:grpSpPr>
              <a:xfrm>
                <a:off x="2971800" y="1828800"/>
                <a:ext cx="457200" cy="1828800"/>
                <a:chOff x="5562600" y="1600200"/>
                <a:chExt cx="838200" cy="1828800"/>
              </a:xfrm>
              <a:solidFill>
                <a:srgbClr val="C18243"/>
              </a:solidFill>
            </p:grpSpPr>
            <p:sp>
              <p:nvSpPr>
                <p:cNvPr id="16" name="Rectangle 15"/>
                <p:cNvSpPr/>
                <p:nvPr/>
              </p:nvSpPr>
              <p:spPr>
                <a:xfrm>
                  <a:off x="5562600" y="1600200"/>
                  <a:ext cx="838200" cy="1828800"/>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 name="Straight Connector 16"/>
                <p:cNvCxnSpPr/>
                <p:nvPr/>
              </p:nvCxnSpPr>
              <p:spPr>
                <a:xfrm flipH="1">
                  <a:off x="5981700" y="1600200"/>
                  <a:ext cx="419100" cy="2286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5562600" y="1600200"/>
                  <a:ext cx="558800" cy="3048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3" name="Straight Connector 12"/>
              <p:cNvCxnSpPr/>
              <p:nvPr/>
            </p:nvCxnSpPr>
            <p:spPr>
              <a:xfrm flipH="1">
                <a:off x="2971800" y="3429000"/>
                <a:ext cx="228600" cy="2286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3124200" y="3352800"/>
                <a:ext cx="304800" cy="3048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3048001" y="1905000"/>
                <a:ext cx="304800" cy="1676400"/>
              </a:xfrm>
              <a:prstGeom prst="rect">
                <a:avLst/>
              </a:prstGeom>
              <a:solidFill>
                <a:srgbClr val="C18243"/>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Oval 10"/>
            <p:cNvSpPr/>
            <p:nvPr/>
          </p:nvSpPr>
          <p:spPr>
            <a:xfrm>
              <a:off x="8153400" y="3429000"/>
              <a:ext cx="228600" cy="228600"/>
            </a:xfrm>
            <a:prstGeom prst="ellipse">
              <a:avLst/>
            </a:prstGeom>
            <a:solidFill>
              <a:srgbClr val="C1824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transition advClick="0"/>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9" presetClass="exit" presetSubtype="10" fill="hold" nodeType="clickEffect">
                                  <p:stCondLst>
                                    <p:cond delay="0"/>
                                  </p:stCondLst>
                                  <p:childTnLst>
                                    <p:anim calcmode="lin" valueType="num">
                                      <p:cBhvr>
                                        <p:cTn id="6" dur="3000"/>
                                        <p:tgtEl>
                                          <p:spTgt spid="5"/>
                                        </p:tgtEl>
                                        <p:attrNameLst>
                                          <p:attrName>ppt_h</p:attrName>
                                        </p:attrNameLst>
                                      </p:cBhvr>
                                      <p:tavLst>
                                        <p:tav tm="0">
                                          <p:val>
                                            <p:strVal val="ppt_h"/>
                                          </p:val>
                                        </p:tav>
                                        <p:tav tm="100000">
                                          <p:val>
                                            <p:strVal val="ppt_h"/>
                                          </p:val>
                                        </p:tav>
                                      </p:tavLst>
                                    </p:anim>
                                    <p:anim calcmode="lin" valueType="num">
                                      <p:cBhvr>
                                        <p:cTn id="7" dur="3000"/>
                                        <p:tgtEl>
                                          <p:spTgt spid="5"/>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set>
                                      <p:cBhvr>
                                        <p:cTn id="8" dur="1" fill="hold">
                                          <p:stCondLst>
                                            <p:cond delay="2999"/>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5"/>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Door"/>
          <p:cNvGrpSpPr/>
          <p:nvPr/>
        </p:nvGrpSpPr>
        <p:grpSpPr>
          <a:xfrm>
            <a:off x="6324600" y="1524000"/>
            <a:ext cx="2209800" cy="3733800"/>
            <a:chOff x="6324600" y="1447800"/>
            <a:chExt cx="2209800" cy="3733800"/>
          </a:xfrm>
        </p:grpSpPr>
        <p:sp>
          <p:nvSpPr>
            <p:cNvPr id="6" name="Cube 5"/>
            <p:cNvSpPr/>
            <p:nvPr/>
          </p:nvSpPr>
          <p:spPr>
            <a:xfrm>
              <a:off x="6324600" y="1447800"/>
              <a:ext cx="2209800" cy="3733800"/>
            </a:xfrm>
            <a:prstGeom prst="cube">
              <a:avLst>
                <a:gd name="adj" fmla="val 2832"/>
              </a:avLst>
            </a:prstGeom>
            <a:solidFill>
              <a:srgbClr val="9966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22"/>
            <p:cNvGrpSpPr/>
            <p:nvPr/>
          </p:nvGrpSpPr>
          <p:grpSpPr>
            <a:xfrm>
              <a:off x="6553200" y="1752600"/>
              <a:ext cx="685800" cy="1447800"/>
              <a:chOff x="2971800" y="1828800"/>
              <a:chExt cx="457200" cy="1828800"/>
            </a:xfrm>
          </p:grpSpPr>
          <p:grpSp>
            <p:nvGrpSpPr>
              <p:cNvPr id="33" name="Group 13"/>
              <p:cNvGrpSpPr/>
              <p:nvPr/>
            </p:nvGrpSpPr>
            <p:grpSpPr>
              <a:xfrm>
                <a:off x="2971800" y="1828800"/>
                <a:ext cx="457200" cy="1828800"/>
                <a:chOff x="5562600" y="1600200"/>
                <a:chExt cx="838200" cy="1828800"/>
              </a:xfrm>
              <a:solidFill>
                <a:srgbClr val="C18243"/>
              </a:solidFill>
            </p:grpSpPr>
            <p:sp>
              <p:nvSpPr>
                <p:cNvPr id="37" name="Rectangle 7"/>
                <p:cNvSpPr/>
                <p:nvPr/>
              </p:nvSpPr>
              <p:spPr>
                <a:xfrm>
                  <a:off x="5562600" y="1600200"/>
                  <a:ext cx="838200" cy="1828800"/>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8" name="Straight Connector 37"/>
                <p:cNvCxnSpPr/>
                <p:nvPr/>
              </p:nvCxnSpPr>
              <p:spPr>
                <a:xfrm flipH="1">
                  <a:off x="5981700" y="1600200"/>
                  <a:ext cx="419100" cy="2286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5562600" y="1600200"/>
                  <a:ext cx="558800" cy="3048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34" name="Straight Connector 33"/>
              <p:cNvCxnSpPr/>
              <p:nvPr/>
            </p:nvCxnSpPr>
            <p:spPr>
              <a:xfrm flipH="1">
                <a:off x="2971800" y="3429000"/>
                <a:ext cx="228600" cy="2286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3124200" y="3352800"/>
                <a:ext cx="304800" cy="3048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6" name="Rectangle 35"/>
              <p:cNvSpPr/>
              <p:nvPr/>
            </p:nvSpPr>
            <p:spPr>
              <a:xfrm>
                <a:off x="3048001" y="1905000"/>
                <a:ext cx="304800" cy="1676400"/>
              </a:xfrm>
              <a:prstGeom prst="rect">
                <a:avLst/>
              </a:prstGeom>
              <a:solidFill>
                <a:srgbClr val="C18243"/>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 name="Group 23"/>
            <p:cNvGrpSpPr/>
            <p:nvPr/>
          </p:nvGrpSpPr>
          <p:grpSpPr>
            <a:xfrm>
              <a:off x="7391400" y="1752600"/>
              <a:ext cx="609600" cy="1447800"/>
              <a:chOff x="2971800" y="1828800"/>
              <a:chExt cx="457200" cy="1828800"/>
            </a:xfrm>
          </p:grpSpPr>
          <p:grpSp>
            <p:nvGrpSpPr>
              <p:cNvPr id="26" name="Group 13"/>
              <p:cNvGrpSpPr/>
              <p:nvPr/>
            </p:nvGrpSpPr>
            <p:grpSpPr>
              <a:xfrm>
                <a:off x="2971800" y="1828800"/>
                <a:ext cx="457200" cy="1828800"/>
                <a:chOff x="5562600" y="1600200"/>
                <a:chExt cx="838200" cy="1828800"/>
              </a:xfrm>
              <a:solidFill>
                <a:srgbClr val="C18243"/>
              </a:solidFill>
            </p:grpSpPr>
            <p:sp>
              <p:nvSpPr>
                <p:cNvPr id="30" name="Rectangle 29"/>
                <p:cNvSpPr/>
                <p:nvPr/>
              </p:nvSpPr>
              <p:spPr>
                <a:xfrm>
                  <a:off x="5562600" y="1600200"/>
                  <a:ext cx="838200" cy="1828800"/>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1" name="Straight Connector 30"/>
                <p:cNvCxnSpPr/>
                <p:nvPr/>
              </p:nvCxnSpPr>
              <p:spPr>
                <a:xfrm flipH="1">
                  <a:off x="5981700" y="1600200"/>
                  <a:ext cx="419100" cy="2286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5562600" y="1600200"/>
                  <a:ext cx="558800" cy="3048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27" name="Straight Connector 26"/>
              <p:cNvCxnSpPr/>
              <p:nvPr/>
            </p:nvCxnSpPr>
            <p:spPr>
              <a:xfrm flipH="1">
                <a:off x="2971800" y="3429000"/>
                <a:ext cx="228600" cy="2286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3124200" y="3352800"/>
                <a:ext cx="304800" cy="3048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Rectangle 28"/>
              <p:cNvSpPr/>
              <p:nvPr/>
            </p:nvSpPr>
            <p:spPr>
              <a:xfrm>
                <a:off x="3048001" y="1905000"/>
                <a:ext cx="304800" cy="1676400"/>
              </a:xfrm>
              <a:prstGeom prst="rect">
                <a:avLst/>
              </a:prstGeom>
              <a:solidFill>
                <a:srgbClr val="C18243"/>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 name="Group 31"/>
            <p:cNvGrpSpPr/>
            <p:nvPr/>
          </p:nvGrpSpPr>
          <p:grpSpPr>
            <a:xfrm>
              <a:off x="6553200" y="3352800"/>
              <a:ext cx="685800" cy="1676400"/>
              <a:chOff x="2971800" y="1828800"/>
              <a:chExt cx="457200" cy="1828800"/>
            </a:xfrm>
          </p:grpSpPr>
          <p:grpSp>
            <p:nvGrpSpPr>
              <p:cNvPr id="19" name="Group 13"/>
              <p:cNvGrpSpPr/>
              <p:nvPr/>
            </p:nvGrpSpPr>
            <p:grpSpPr>
              <a:xfrm>
                <a:off x="2971800" y="1828800"/>
                <a:ext cx="457200" cy="1828800"/>
                <a:chOff x="5562600" y="1600200"/>
                <a:chExt cx="838200" cy="1828800"/>
              </a:xfrm>
              <a:solidFill>
                <a:srgbClr val="C18243"/>
              </a:solidFill>
            </p:grpSpPr>
            <p:sp>
              <p:nvSpPr>
                <p:cNvPr id="23" name="Rectangle 22"/>
                <p:cNvSpPr/>
                <p:nvPr/>
              </p:nvSpPr>
              <p:spPr>
                <a:xfrm>
                  <a:off x="5562600" y="1600200"/>
                  <a:ext cx="838200" cy="1828800"/>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Straight Connector 23"/>
                <p:cNvCxnSpPr/>
                <p:nvPr/>
              </p:nvCxnSpPr>
              <p:spPr>
                <a:xfrm flipH="1">
                  <a:off x="5981700" y="1600200"/>
                  <a:ext cx="419100" cy="2286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5562600" y="1600200"/>
                  <a:ext cx="558800" cy="3048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20" name="Straight Connector 19"/>
              <p:cNvCxnSpPr/>
              <p:nvPr/>
            </p:nvCxnSpPr>
            <p:spPr>
              <a:xfrm flipH="1">
                <a:off x="2971800" y="3429000"/>
                <a:ext cx="228600" cy="2286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3124200" y="3352800"/>
                <a:ext cx="304800" cy="3048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Rectangle 21"/>
              <p:cNvSpPr/>
              <p:nvPr/>
            </p:nvSpPr>
            <p:spPr>
              <a:xfrm>
                <a:off x="3048001" y="1905000"/>
                <a:ext cx="304800" cy="1676400"/>
              </a:xfrm>
              <a:prstGeom prst="rect">
                <a:avLst/>
              </a:prstGeom>
              <a:solidFill>
                <a:srgbClr val="C18243"/>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 name="Group 39"/>
            <p:cNvGrpSpPr/>
            <p:nvPr/>
          </p:nvGrpSpPr>
          <p:grpSpPr>
            <a:xfrm>
              <a:off x="7315200" y="3352800"/>
              <a:ext cx="685800" cy="1676400"/>
              <a:chOff x="2971800" y="1828800"/>
              <a:chExt cx="457200" cy="1828800"/>
            </a:xfrm>
          </p:grpSpPr>
          <p:grpSp>
            <p:nvGrpSpPr>
              <p:cNvPr id="12" name="Group 13"/>
              <p:cNvGrpSpPr/>
              <p:nvPr/>
            </p:nvGrpSpPr>
            <p:grpSpPr>
              <a:xfrm>
                <a:off x="2971800" y="1828800"/>
                <a:ext cx="457200" cy="1828800"/>
                <a:chOff x="5562600" y="1600200"/>
                <a:chExt cx="838200" cy="1828800"/>
              </a:xfrm>
              <a:solidFill>
                <a:srgbClr val="C18243"/>
              </a:solidFill>
            </p:grpSpPr>
            <p:sp>
              <p:nvSpPr>
                <p:cNvPr id="16" name="Rectangle 15"/>
                <p:cNvSpPr/>
                <p:nvPr/>
              </p:nvSpPr>
              <p:spPr>
                <a:xfrm>
                  <a:off x="5562600" y="1600200"/>
                  <a:ext cx="838200" cy="1828800"/>
                </a:xfrm>
                <a:prstGeom prst="rect">
                  <a:avLst/>
                </a:prstGeom>
                <a:gr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 name="Straight Connector 16"/>
                <p:cNvCxnSpPr/>
                <p:nvPr/>
              </p:nvCxnSpPr>
              <p:spPr>
                <a:xfrm flipH="1">
                  <a:off x="5981700" y="1600200"/>
                  <a:ext cx="419100" cy="2286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5562600" y="1600200"/>
                  <a:ext cx="558800" cy="304800"/>
                </a:xfrm>
                <a:prstGeom prst="line">
                  <a:avLst/>
                </a:prstGeom>
                <a:grpFill/>
                <a:ln w="190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3" name="Straight Connector 12"/>
              <p:cNvCxnSpPr/>
              <p:nvPr/>
            </p:nvCxnSpPr>
            <p:spPr>
              <a:xfrm flipH="1">
                <a:off x="2971800" y="3429000"/>
                <a:ext cx="228600" cy="2286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3124200" y="3352800"/>
                <a:ext cx="304800" cy="304800"/>
              </a:xfrm>
              <a:prstGeom prst="line">
                <a:avLst/>
              </a:prstGeom>
              <a:solidFill>
                <a:srgbClr val="C18243"/>
              </a:solidFill>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3048001" y="1905000"/>
                <a:ext cx="304800" cy="1676400"/>
              </a:xfrm>
              <a:prstGeom prst="rect">
                <a:avLst/>
              </a:prstGeom>
              <a:solidFill>
                <a:srgbClr val="C18243"/>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Oval 10"/>
            <p:cNvSpPr/>
            <p:nvPr/>
          </p:nvSpPr>
          <p:spPr>
            <a:xfrm>
              <a:off x="8153400" y="3429000"/>
              <a:ext cx="228600" cy="228600"/>
            </a:xfrm>
            <a:prstGeom prst="ellipse">
              <a:avLst/>
            </a:prstGeom>
            <a:solidFill>
              <a:srgbClr val="C1824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transition advClick="0"/>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9" presetClass="exit" presetSubtype="10" fill="hold" nodeType="clickEffect">
                                  <p:stCondLst>
                                    <p:cond delay="0"/>
                                  </p:stCondLst>
                                  <p:childTnLst>
                                    <p:anim calcmode="lin" valueType="num">
                                      <p:cBhvr>
                                        <p:cTn id="6" dur="3000"/>
                                        <p:tgtEl>
                                          <p:spTgt spid="5"/>
                                        </p:tgtEl>
                                        <p:attrNameLst>
                                          <p:attrName>ppt_h</p:attrName>
                                        </p:attrNameLst>
                                      </p:cBhvr>
                                      <p:tavLst>
                                        <p:tav tm="0">
                                          <p:val>
                                            <p:strVal val="ppt_h"/>
                                          </p:val>
                                        </p:tav>
                                        <p:tav tm="100000">
                                          <p:val>
                                            <p:strVal val="ppt_h"/>
                                          </p:val>
                                        </p:tav>
                                      </p:tavLst>
                                    </p:anim>
                                    <p:anim calcmode="lin" valueType="num">
                                      <p:cBhvr>
                                        <p:cTn id="7" dur="3000"/>
                                        <p:tgtEl>
                                          <p:spTgt spid="5"/>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set>
                                      <p:cBhvr>
                                        <p:cTn id="8" dur="1" fill="hold">
                                          <p:stCondLst>
                                            <p:cond delay="2999"/>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5"/>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2365</TotalTime>
  <Words>34</Words>
  <Application>Microsoft Office PowerPoint</Application>
  <PresentationFormat>On-screen Show (4:3)</PresentationFormat>
  <Paragraphs>33</Paragraphs>
  <Slides>27</Slides>
  <Notes>2</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27</vt:i4>
      </vt:variant>
    </vt:vector>
  </HeadingPairs>
  <TitlesOfParts>
    <vt:vector size="38" baseType="lpstr">
      <vt:lpstr>LLElementaryDots</vt:lpstr>
      <vt:lpstr>AdLib</vt:lpstr>
      <vt:lpstr>ChunkyTree</vt:lpstr>
      <vt:lpstr>Bubblegum Sans</vt:lpstr>
      <vt:lpstr>Pacifico</vt:lpstr>
      <vt:lpstr>Calibri</vt:lpstr>
      <vt:lpstr>Arial</vt:lpstr>
      <vt:lpstr>BoldDots</vt:lpstr>
      <vt:lpstr>Mail Ray Stuff</vt:lpstr>
      <vt:lpstr>Arial Rounded MT Bold</vt:lpstr>
      <vt:lpstr>Office Theme</vt:lpstr>
      <vt:lpstr>PowerPoint Presentation</vt:lpstr>
      <vt:lpstr>PowerPoint Presentation</vt:lpstr>
      <vt:lpstr>Question Board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Fractions Jeopardy!</dc:title>
  <dc:creator>Chandra Martin</dc:creator>
  <cp:lastModifiedBy>KUCKO</cp:lastModifiedBy>
  <cp:revision>121</cp:revision>
  <dcterms:created xsi:type="dcterms:W3CDTF">2011-09-24T20:52:05Z</dcterms:created>
  <dcterms:modified xsi:type="dcterms:W3CDTF">2015-08-10T22:24:21Z</dcterms:modified>
</cp:coreProperties>
</file>