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07FF4-E23D-4CF8-B571-EB27A51978E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CF0C24-F290-475A-918F-7A3D3481A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35D36C-E0CD-4790-B4C7-7238530B5B4C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81E13-B5FE-4357-BE56-5921CAD42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A19B5-06B0-4124-BE8B-654287B383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0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D9A2C-D2F6-46D0-A639-2ACDD1E8417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3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C427C-2780-4B3E-B908-9CDA16CF43E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03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BBCB-30F1-43C6-8750-9CA2A09100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00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B05ED-735E-4F37-9D80-6549E19D028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6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5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4C4C0B-3E13-48C5-893F-CDA310D11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7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A163-60A4-4853-BAAD-D3CB10EA1CC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2A6E-BB6E-4B2E-A545-176ACCC7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85" y="1066800"/>
            <a:ext cx="7772400" cy="1470025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Earth’s Spheres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495800" cy="25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Interconnected Spheres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160020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 Spheres are closely connected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 Changes are often chain </a:t>
            </a:r>
            <a:r>
              <a:rPr lang="en-US" altLang="en-US" sz="2400" dirty="0" smtClean="0"/>
              <a:t>reactions</a:t>
            </a: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 change in one sphere results in changes in others </a:t>
            </a:r>
            <a:r>
              <a:rPr lang="en-US" altLang="en-US" sz="2400" dirty="0" smtClean="0"/>
              <a:t>based on an </a:t>
            </a:r>
            <a:r>
              <a:rPr lang="en-US" altLang="en-US" sz="2400" dirty="0"/>
              <a:t>event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Forest fire destroys plants in an </a:t>
            </a:r>
            <a:r>
              <a:rPr lang="en-US" altLang="en-US" sz="2400" dirty="0" smtClean="0"/>
              <a:t>area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Interactions between spheres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 plants =&gt; erosion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90600" y="4419600"/>
            <a:ext cx="1841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3200">
              <a:latin typeface="Verdana" pitchFamily="100" charset="0"/>
            </a:endParaRPr>
          </a:p>
          <a:p>
            <a:endParaRPr lang="en-US" altLang="en-US" sz="3200">
              <a:latin typeface="Verdana" pitchFamily="1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92" y="1524000"/>
            <a:ext cx="20161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4956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44110"/>
            <a:ext cx="2599576" cy="175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US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Sphere</a:t>
            </a:r>
            <a:endParaRPr lang="en-US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4267200" cy="4114800"/>
          </a:xfrm>
        </p:spPr>
        <p:txBody>
          <a:bodyPr/>
          <a:lstStyle/>
          <a:p>
            <a:r>
              <a:rPr lang="en-US" altLang="en-US" sz="2800" u="sng" dirty="0"/>
              <a:t>Causes &amp; </a:t>
            </a:r>
            <a:r>
              <a:rPr lang="en-US" altLang="en-US" sz="2800" u="sng" dirty="0" smtClean="0"/>
              <a:t>Effects</a:t>
            </a:r>
            <a:endParaRPr lang="en-US" altLang="en-US" sz="2800" u="sng" dirty="0"/>
          </a:p>
          <a:p>
            <a:pPr lvl="1"/>
            <a:r>
              <a:rPr lang="en-US" altLang="en-US" sz="2400" dirty="0"/>
              <a:t>Event </a:t>
            </a:r>
            <a:r>
              <a:rPr lang="en-US" altLang="en-US" sz="2400" dirty="0" smtClean="0"/>
              <a:t>              Sphere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Sphere              Sphere</a:t>
            </a:r>
            <a:endParaRPr lang="en-US" altLang="en-US" sz="2400" dirty="0"/>
          </a:p>
          <a:p>
            <a:endParaRPr lang="en-US" altLang="en-US" sz="2800" dirty="0"/>
          </a:p>
        </p:txBody>
      </p:sp>
      <p:pic>
        <p:nvPicPr>
          <p:cNvPr id="1029" name="Picture 5" descr="essInter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450056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6705600" y="2619254"/>
            <a:ext cx="8382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53083"/>
            <a:ext cx="8588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1502754" cy="43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Earth’s Spheres Impact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Events</a:t>
            </a:r>
          </a:p>
          <a:p>
            <a:pPr lvl="1"/>
            <a:r>
              <a:rPr lang="en-US" altLang="en-US" dirty="0" smtClean="0"/>
              <a:t>Cause - effect </a:t>
            </a:r>
            <a:r>
              <a:rPr lang="en-US" altLang="en-US" dirty="0"/>
              <a:t>events</a:t>
            </a:r>
          </a:p>
          <a:p>
            <a:pPr lvl="1"/>
            <a:r>
              <a:rPr lang="en-US" altLang="en-US" dirty="0" smtClean="0"/>
              <a:t>Natural </a:t>
            </a:r>
            <a:r>
              <a:rPr lang="en-US" altLang="en-US" dirty="0"/>
              <a:t>events</a:t>
            </a:r>
          </a:p>
          <a:p>
            <a:pPr lvl="2"/>
            <a:r>
              <a:rPr lang="en-US" altLang="en-US" dirty="0"/>
              <a:t>Earthquake, hurricane, forest fires</a:t>
            </a:r>
          </a:p>
          <a:p>
            <a:pPr lvl="1"/>
            <a:r>
              <a:rPr lang="en-US" altLang="en-US" dirty="0"/>
              <a:t>Human caused events</a:t>
            </a:r>
          </a:p>
          <a:p>
            <a:pPr lvl="2"/>
            <a:r>
              <a:rPr lang="en-US" altLang="en-US" dirty="0"/>
              <a:t>Oil spill, air pollution, construction</a:t>
            </a:r>
          </a:p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46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47157"/>
            <a:ext cx="2519032" cy="18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37873"/>
            <a:ext cx="2653014" cy="17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/>
              <a:t>Impact</a:t>
            </a:r>
            <a:endParaRPr lang="en-US" altLang="en-US" b="1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What spheres </a:t>
            </a:r>
            <a:r>
              <a:rPr lang="en-US" altLang="en-US" sz="2800" b="1" dirty="0"/>
              <a:t>caused</a:t>
            </a:r>
            <a:r>
              <a:rPr lang="en-US" altLang="en-US" sz="2800" dirty="0"/>
              <a:t> the event?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          Sphere              </a:t>
            </a:r>
            <a:r>
              <a:rPr lang="en-US" altLang="en-US" sz="2800" dirty="0" smtClean="0"/>
              <a:t> Event 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What are </a:t>
            </a:r>
            <a:r>
              <a:rPr lang="en-US" altLang="en-US" sz="2800" b="1" dirty="0"/>
              <a:t>effects</a:t>
            </a:r>
            <a:r>
              <a:rPr lang="en-US" altLang="en-US" sz="2800" dirty="0"/>
              <a:t> of the event on the spheres?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 </a:t>
            </a:r>
            <a:r>
              <a:rPr lang="en-US" altLang="en-US" sz="2800" dirty="0" smtClean="0"/>
              <a:t>Event               Spheres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How do </a:t>
            </a:r>
            <a:r>
              <a:rPr lang="en-US" altLang="en-US" sz="2800" b="1" dirty="0"/>
              <a:t>changes</a:t>
            </a:r>
            <a:r>
              <a:rPr lang="en-US" altLang="en-US" sz="2800" dirty="0"/>
              <a:t> in one sphere </a:t>
            </a:r>
            <a:r>
              <a:rPr lang="en-US" altLang="en-US" sz="2800" b="1" dirty="0"/>
              <a:t>impact</a:t>
            </a:r>
            <a:r>
              <a:rPr lang="en-US" altLang="en-US" sz="2800" dirty="0"/>
              <a:t> on other spheres?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   Sphere             </a:t>
            </a:r>
            <a:r>
              <a:rPr lang="en-US" altLang="en-US" sz="2800" dirty="0" smtClean="0"/>
              <a:t>  Sphere</a:t>
            </a:r>
            <a:endParaRPr lang="en-US" altLang="en-US" sz="2800" dirty="0"/>
          </a:p>
        </p:txBody>
      </p:sp>
      <p:pic>
        <p:nvPicPr>
          <p:cNvPr id="12292" name="Picture 4" descr="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2192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12192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34000"/>
            <a:ext cx="121920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0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Impact Examples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Examples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Yellowstone </a:t>
            </a:r>
            <a:r>
              <a:rPr lang="en-US" altLang="en-US" dirty="0"/>
              <a:t>Forest </a:t>
            </a:r>
            <a:r>
              <a:rPr lang="en-US" altLang="en-US" dirty="0" smtClean="0"/>
              <a:t>Fire, 1988</a:t>
            </a:r>
          </a:p>
          <a:p>
            <a:pPr lvl="1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Mt </a:t>
            </a:r>
            <a:r>
              <a:rPr lang="en-US" altLang="en-US" dirty="0"/>
              <a:t>St Helen’s eruption, </a:t>
            </a:r>
            <a:r>
              <a:rPr lang="en-US" altLang="en-US" dirty="0" smtClean="0"/>
              <a:t>1980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 Hurricane Andrew, 1992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92" y="4876800"/>
            <a:ext cx="3371850" cy="17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84" y="2743200"/>
            <a:ext cx="3307466" cy="190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357982" cy="21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Research your “event</a:t>
            </a:r>
            <a:r>
              <a:rPr lang="en-US" dirty="0" smtClean="0"/>
              <a:t>” with your group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Type a brief description of the event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where it happened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what happened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After understanding the event, </a:t>
            </a:r>
            <a:r>
              <a:rPr lang="en-US" u="sng" dirty="0" smtClean="0"/>
              <a:t>discuss</a:t>
            </a:r>
            <a:r>
              <a:rPr lang="en-US" dirty="0" smtClean="0"/>
              <a:t> </a:t>
            </a:r>
            <a:r>
              <a:rPr lang="en-US" dirty="0" smtClean="0"/>
              <a:t>with your partner the sphere interactions and impact on each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Then type a paragraph explaining </a:t>
            </a:r>
            <a:r>
              <a:rPr lang="en-US" dirty="0" smtClean="0"/>
              <a:t>the </a:t>
            </a:r>
            <a:r>
              <a:rPr lang="en-US" b="1" dirty="0" smtClean="0"/>
              <a:t>sphere impacts </a:t>
            </a:r>
            <a:r>
              <a:rPr lang="en-US" dirty="0" smtClean="0"/>
              <a:t>on each </a:t>
            </a:r>
            <a:r>
              <a:rPr lang="en-US" dirty="0" smtClean="0"/>
              <a:t>other- </a:t>
            </a:r>
            <a:r>
              <a:rPr lang="en-US" i="1" dirty="0" smtClean="0"/>
              <a:t>impacts are positive and negative </a:t>
            </a:r>
            <a:r>
              <a:rPr lang="en-US" b="1" i="1" dirty="0" smtClean="0"/>
              <a:t>effects</a:t>
            </a:r>
            <a:r>
              <a:rPr lang="en-US" i="1" dirty="0" smtClean="0"/>
              <a:t> of the event </a:t>
            </a:r>
            <a:r>
              <a:rPr lang="en-US" b="1" i="1" dirty="0" smtClean="0"/>
              <a:t>(the cause)</a:t>
            </a:r>
            <a:endParaRPr lang="en-US" b="1" i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Include a before and after picture of the event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Put both full names on the document with a title. Print two copies.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198</Words>
  <Application>Microsoft Office PowerPoint</Application>
  <PresentationFormat>On-screen Show (4:3)</PresentationFormat>
  <Paragraphs>53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Office Theme</vt:lpstr>
      <vt:lpstr>Impact on Earth’s Spheres </vt:lpstr>
      <vt:lpstr>Interconnected Spheres</vt:lpstr>
      <vt:lpstr>Event              Sphere</vt:lpstr>
      <vt:lpstr>Earth’s Spheres Impact</vt:lpstr>
      <vt:lpstr>Impact</vt:lpstr>
      <vt:lpstr>Impact Examples</vt:lpstr>
      <vt:lpstr>Directions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Spheres Impact</dc:title>
  <dc:creator>Elyse Gianetti</dc:creator>
  <cp:lastModifiedBy>Elyse Vanderspiegel</cp:lastModifiedBy>
  <cp:revision>13</cp:revision>
  <cp:lastPrinted>2014-12-10T14:16:55Z</cp:lastPrinted>
  <dcterms:created xsi:type="dcterms:W3CDTF">2014-02-27T21:04:13Z</dcterms:created>
  <dcterms:modified xsi:type="dcterms:W3CDTF">2014-12-10T15:03:29Z</dcterms:modified>
</cp:coreProperties>
</file>