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8" r:id="rId3"/>
    <p:sldId id="259" r:id="rId4"/>
    <p:sldId id="260" r:id="rId5"/>
    <p:sldId id="263" r:id="rId6"/>
    <p:sldId id="262" r:id="rId7"/>
    <p:sldId id="264" r:id="rId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207FF4-E23D-4CF8-B571-EB27A51978E6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8CF0C24-F290-475A-918F-7A3D3481A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103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135D36C-E0CD-4790-B4C7-7238530B5B4C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9E81E13-B5FE-4357-BE56-5921CAD42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160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9A19B5-06B0-4124-BE8B-654287B383DC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2508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0D9A2C-D2F6-46D0-A639-2ACDD1E84172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3338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0C427C-2780-4B3E-B908-9CDA16CF43EF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6032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C7BBCB-30F1-43C6-8750-9CA2A091000E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8001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6B05ED-735E-4F37-9D80-6549E19D028A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2263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8A163-60A4-4853-BAAD-D3CB10EA1CCD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62A6E-BB6E-4B2E-A545-176ACCC7E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473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8A163-60A4-4853-BAAD-D3CB10EA1CCD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62A6E-BB6E-4B2E-A545-176ACCC7E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104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8A163-60A4-4853-BAAD-D3CB10EA1CCD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62A6E-BB6E-4B2E-A545-176ACCC7E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251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74C4C0B-3E13-48C5-893F-CDA310D119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2179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8A163-60A4-4853-BAAD-D3CB10EA1CCD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62A6E-BB6E-4B2E-A545-176ACCC7E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057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8A163-60A4-4853-BAAD-D3CB10EA1CCD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62A6E-BB6E-4B2E-A545-176ACCC7E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251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8A163-60A4-4853-BAAD-D3CB10EA1CCD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62A6E-BB6E-4B2E-A545-176ACCC7E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891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8A163-60A4-4853-BAAD-D3CB10EA1CCD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62A6E-BB6E-4B2E-A545-176ACCC7E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067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8A163-60A4-4853-BAAD-D3CB10EA1CCD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62A6E-BB6E-4B2E-A545-176ACCC7E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240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8A163-60A4-4853-BAAD-D3CB10EA1CCD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62A6E-BB6E-4B2E-A545-176ACCC7E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555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8A163-60A4-4853-BAAD-D3CB10EA1CCD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62A6E-BB6E-4B2E-A545-176ACCC7E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921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8A163-60A4-4853-BAAD-D3CB10EA1CCD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62A6E-BB6E-4B2E-A545-176ACCC7E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130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8A163-60A4-4853-BAAD-D3CB10EA1CCD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62A6E-BB6E-4B2E-A545-176ACCC7E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266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2885" y="1066800"/>
            <a:ext cx="7772400" cy="1470025"/>
          </a:xfrm>
        </p:spPr>
        <p:txBody>
          <a:bodyPr/>
          <a:lstStyle/>
          <a:p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Impact on Earth’s Spheres 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514600"/>
            <a:ext cx="4495800" cy="251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452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Interconnected Spheres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4525" y="1600200"/>
            <a:ext cx="7772400" cy="4572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sz="2400" dirty="0"/>
              <a:t> Spheres are closely connected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 Changes are often chain </a:t>
            </a:r>
            <a:r>
              <a:rPr lang="en-US" altLang="en-US" sz="2400" dirty="0" smtClean="0"/>
              <a:t>reactions</a:t>
            </a:r>
            <a:endParaRPr lang="en-US" altLang="en-US" sz="2400" dirty="0"/>
          </a:p>
          <a:p>
            <a:pPr marL="0" indent="0">
              <a:lnSpc>
                <a:spcPct val="90000"/>
              </a:lnSpc>
              <a:buNone/>
            </a:pPr>
            <a:endParaRPr lang="en-US" altLang="en-US" sz="2400" dirty="0"/>
          </a:p>
          <a:p>
            <a:pPr>
              <a:lnSpc>
                <a:spcPct val="90000"/>
              </a:lnSpc>
            </a:pPr>
            <a:r>
              <a:rPr lang="en-US" altLang="en-US" sz="2400" dirty="0"/>
              <a:t>A change in one sphere results in changes in others </a:t>
            </a:r>
            <a:r>
              <a:rPr lang="en-US" altLang="en-US" sz="2400" dirty="0" smtClean="0"/>
              <a:t>based on an </a:t>
            </a:r>
            <a:r>
              <a:rPr lang="en-US" altLang="en-US" sz="2400" dirty="0"/>
              <a:t>event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Forest fire destroys plants in an </a:t>
            </a:r>
            <a:r>
              <a:rPr lang="en-US" altLang="en-US" sz="2400" dirty="0" smtClean="0"/>
              <a:t>area</a:t>
            </a:r>
            <a:endParaRPr lang="en-US" altLang="en-US" sz="2400" dirty="0"/>
          </a:p>
          <a:p>
            <a:pPr lvl="1">
              <a:lnSpc>
                <a:spcPct val="90000"/>
              </a:lnSpc>
            </a:pPr>
            <a:endParaRPr lang="en-US" altLang="en-US" sz="2400" dirty="0"/>
          </a:p>
          <a:p>
            <a:pPr>
              <a:lnSpc>
                <a:spcPct val="90000"/>
              </a:lnSpc>
            </a:pPr>
            <a:r>
              <a:rPr lang="en-US" altLang="en-US" sz="2400" dirty="0"/>
              <a:t>Interactions between spheres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No plants =&gt; erosion 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sz="2800" dirty="0"/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990600" y="4419600"/>
            <a:ext cx="18415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 altLang="en-US" sz="3200">
              <a:latin typeface="Verdana" pitchFamily="100" charset="0"/>
            </a:endParaRPr>
          </a:p>
          <a:p>
            <a:endParaRPr lang="en-US" altLang="en-US" sz="3200">
              <a:latin typeface="Verdana" pitchFamily="100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492" y="1524000"/>
            <a:ext cx="201612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999" y="3495675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5044110"/>
            <a:ext cx="2599576" cy="175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267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Event </a:t>
            </a:r>
            <a:r>
              <a:rPr lang="en-US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Sphere</a:t>
            </a:r>
            <a:endParaRPr lang="en-US" alt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105400" y="1981200"/>
            <a:ext cx="4267200" cy="4114800"/>
          </a:xfrm>
        </p:spPr>
        <p:txBody>
          <a:bodyPr/>
          <a:lstStyle/>
          <a:p>
            <a:r>
              <a:rPr lang="en-US" altLang="en-US" sz="2800" u="sng" dirty="0"/>
              <a:t>Causes &amp; </a:t>
            </a:r>
            <a:r>
              <a:rPr lang="en-US" altLang="en-US" sz="2800" u="sng" dirty="0" smtClean="0"/>
              <a:t>Effects</a:t>
            </a:r>
            <a:endParaRPr lang="en-US" altLang="en-US" sz="2800" u="sng" dirty="0"/>
          </a:p>
          <a:p>
            <a:pPr lvl="1"/>
            <a:r>
              <a:rPr lang="en-US" altLang="en-US" sz="2400" dirty="0"/>
              <a:t>Event </a:t>
            </a:r>
            <a:r>
              <a:rPr lang="en-US" altLang="en-US" sz="2400" dirty="0" smtClean="0"/>
              <a:t>              Sphere</a:t>
            </a:r>
            <a:endParaRPr lang="en-US" altLang="en-US" sz="2400" dirty="0"/>
          </a:p>
          <a:p>
            <a:pPr lvl="1"/>
            <a:r>
              <a:rPr lang="en-US" altLang="en-US" sz="2400" dirty="0" smtClean="0"/>
              <a:t>Sphere              Sphere</a:t>
            </a:r>
            <a:endParaRPr lang="en-US" altLang="en-US" sz="2400" dirty="0"/>
          </a:p>
          <a:p>
            <a:endParaRPr lang="en-US" altLang="en-US" sz="2800" dirty="0"/>
          </a:p>
        </p:txBody>
      </p:sp>
      <p:pic>
        <p:nvPicPr>
          <p:cNvPr id="1029" name="Picture 5" descr="essInteracti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81200"/>
            <a:ext cx="4500562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Left-Right Arrow 1"/>
          <p:cNvSpPr/>
          <p:nvPr/>
        </p:nvSpPr>
        <p:spPr>
          <a:xfrm>
            <a:off x="6705600" y="2619254"/>
            <a:ext cx="838200" cy="2286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      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053083"/>
            <a:ext cx="858837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990600"/>
            <a:ext cx="1502754" cy="43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443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Earth’s Spheres Impact</a:t>
            </a:r>
            <a:endParaRPr lang="en-US" alt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Events</a:t>
            </a:r>
          </a:p>
          <a:p>
            <a:pPr lvl="1"/>
            <a:r>
              <a:rPr lang="en-US" altLang="en-US" dirty="0" smtClean="0"/>
              <a:t>Cause - effect </a:t>
            </a:r>
            <a:r>
              <a:rPr lang="en-US" altLang="en-US" dirty="0"/>
              <a:t>events</a:t>
            </a:r>
          </a:p>
          <a:p>
            <a:pPr lvl="1"/>
            <a:r>
              <a:rPr lang="en-US" altLang="en-US" dirty="0" smtClean="0"/>
              <a:t>Natural </a:t>
            </a:r>
            <a:r>
              <a:rPr lang="en-US" altLang="en-US" dirty="0"/>
              <a:t>events</a:t>
            </a:r>
          </a:p>
          <a:p>
            <a:pPr lvl="2"/>
            <a:r>
              <a:rPr lang="en-US" altLang="en-US" dirty="0"/>
              <a:t>Earthquake, hurricane, forest fires</a:t>
            </a:r>
          </a:p>
          <a:p>
            <a:pPr lvl="1"/>
            <a:r>
              <a:rPr lang="en-US" altLang="en-US" dirty="0"/>
              <a:t>Human caused events</a:t>
            </a:r>
          </a:p>
          <a:p>
            <a:pPr lvl="2"/>
            <a:r>
              <a:rPr lang="en-US" altLang="en-US" dirty="0"/>
              <a:t>Oil spill, air pollution, construction</a:t>
            </a:r>
          </a:p>
          <a:p>
            <a:endParaRPr lang="en-US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954621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947157"/>
            <a:ext cx="2519032" cy="1840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937873"/>
            <a:ext cx="2653014" cy="1776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137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u="sng" dirty="0" smtClean="0"/>
              <a:t>Impact</a:t>
            </a:r>
            <a:endParaRPr lang="en-US" altLang="en-US" b="1" u="sng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What spheres </a:t>
            </a:r>
            <a:r>
              <a:rPr lang="en-US" altLang="en-US" sz="2800" b="1" dirty="0"/>
              <a:t>caused</a:t>
            </a:r>
            <a:r>
              <a:rPr lang="en-US" altLang="en-US" sz="2800" dirty="0"/>
              <a:t> the event?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dirty="0"/>
              <a:t>		          Sphere              </a:t>
            </a:r>
            <a:r>
              <a:rPr lang="en-US" altLang="en-US" sz="2800" dirty="0" smtClean="0"/>
              <a:t> Event </a:t>
            </a:r>
            <a:endParaRPr lang="en-US" altLang="en-US" sz="2800" dirty="0"/>
          </a:p>
          <a:p>
            <a:pPr>
              <a:lnSpc>
                <a:spcPct val="90000"/>
              </a:lnSpc>
              <a:buFontTx/>
              <a:buNone/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n-US" altLang="en-US" sz="2800" dirty="0"/>
              <a:t>What are </a:t>
            </a:r>
            <a:r>
              <a:rPr lang="en-US" altLang="en-US" sz="2800" b="1" dirty="0"/>
              <a:t>effects</a:t>
            </a:r>
            <a:r>
              <a:rPr lang="en-US" altLang="en-US" sz="2800" dirty="0"/>
              <a:t> of the event on the spheres?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dirty="0"/>
              <a:t>			 </a:t>
            </a:r>
            <a:r>
              <a:rPr lang="en-US" altLang="en-US" sz="2800" dirty="0" smtClean="0"/>
              <a:t>Event               Spheres</a:t>
            </a:r>
            <a:endParaRPr lang="en-US" altLang="en-US" sz="2800" dirty="0"/>
          </a:p>
          <a:p>
            <a:pPr>
              <a:lnSpc>
                <a:spcPct val="90000"/>
              </a:lnSpc>
              <a:buFontTx/>
              <a:buNone/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n-US" altLang="en-US" sz="2800" dirty="0"/>
              <a:t>How do </a:t>
            </a:r>
            <a:r>
              <a:rPr lang="en-US" altLang="en-US" sz="2800" b="1" dirty="0"/>
              <a:t>changes</a:t>
            </a:r>
            <a:r>
              <a:rPr lang="en-US" altLang="en-US" sz="2800" dirty="0"/>
              <a:t> in one sphere </a:t>
            </a:r>
            <a:r>
              <a:rPr lang="en-US" altLang="en-US" sz="2800" b="1" dirty="0"/>
              <a:t>impact</a:t>
            </a:r>
            <a:r>
              <a:rPr lang="en-US" altLang="en-US" sz="2800" dirty="0"/>
              <a:t> on other spheres?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dirty="0"/>
              <a:t>			   Sphere             </a:t>
            </a:r>
            <a:r>
              <a:rPr lang="en-US" altLang="en-US" sz="2800" dirty="0" smtClean="0"/>
              <a:t>  Sphere</a:t>
            </a:r>
            <a:endParaRPr lang="en-US" altLang="en-US" sz="2800" dirty="0"/>
          </a:p>
        </p:txBody>
      </p:sp>
      <p:pic>
        <p:nvPicPr>
          <p:cNvPr id="12292" name="Picture 4" descr="arr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133600"/>
            <a:ext cx="1219200" cy="30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arr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581400"/>
            <a:ext cx="1219200" cy="30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arr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5334000"/>
            <a:ext cx="1219200" cy="30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00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-1600200" y="152400"/>
            <a:ext cx="8229600" cy="1143000"/>
          </a:xfrm>
        </p:spPr>
        <p:txBody>
          <a:bodyPr/>
          <a:lstStyle/>
          <a:p>
            <a:r>
              <a:rPr lang="en-US" altLang="en-US" dirty="0" smtClean="0"/>
              <a:t>Impact Examples</a:t>
            </a:r>
            <a:endParaRPr lang="en-US" altLang="en-US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 smtClean="0"/>
              <a:t>Examples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dirty="0" smtClean="0"/>
              <a:t> 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Yellowstone </a:t>
            </a:r>
            <a:r>
              <a:rPr lang="en-US" altLang="en-US" dirty="0"/>
              <a:t>Forest </a:t>
            </a:r>
            <a:r>
              <a:rPr lang="en-US" altLang="en-US" dirty="0" smtClean="0"/>
              <a:t>Fire, 1988</a:t>
            </a:r>
          </a:p>
          <a:p>
            <a:pPr lvl="1">
              <a:lnSpc>
                <a:spcPct val="90000"/>
              </a:lnSpc>
            </a:pPr>
            <a:endParaRPr lang="en-US" altLang="en-US" dirty="0" smtClean="0"/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Mt </a:t>
            </a:r>
            <a:r>
              <a:rPr lang="en-US" altLang="en-US" dirty="0"/>
              <a:t>St Helen’s eruption, </a:t>
            </a:r>
            <a:r>
              <a:rPr lang="en-US" altLang="en-US" dirty="0" smtClean="0"/>
              <a:t>1980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 altLang="en-US" dirty="0"/>
          </a:p>
          <a:p>
            <a:pPr lvl="1">
              <a:lnSpc>
                <a:spcPct val="90000"/>
              </a:lnSpc>
            </a:pPr>
            <a:r>
              <a:rPr lang="en-US" altLang="en-US" dirty="0"/>
              <a:t> Hurricane Andrew, 1992</a:t>
            </a:r>
          </a:p>
          <a:p>
            <a:pPr lvl="1">
              <a:lnSpc>
                <a:spcPct val="90000"/>
              </a:lnSpc>
            </a:pPr>
            <a:endParaRPr lang="en-US" altLang="en-US" dirty="0"/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992" y="4876800"/>
            <a:ext cx="3371850" cy="1774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184" y="2743200"/>
            <a:ext cx="3307466" cy="1900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81000"/>
            <a:ext cx="3357982" cy="2120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368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Directions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/>
              <a:t>Research your “event</a:t>
            </a:r>
            <a:r>
              <a:rPr lang="en-US" dirty="0" smtClean="0"/>
              <a:t>” with your group</a:t>
            </a:r>
            <a:endParaRPr lang="en-US" dirty="0" smtClean="0"/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/>
              <a:t>Type a brief description of the event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where it happened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what happened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/>
              <a:t>After understanding the event, </a:t>
            </a:r>
            <a:r>
              <a:rPr lang="en-US" u="sng" dirty="0" smtClean="0"/>
              <a:t>discuss</a:t>
            </a:r>
            <a:r>
              <a:rPr lang="en-US" dirty="0" smtClean="0"/>
              <a:t> </a:t>
            </a:r>
            <a:r>
              <a:rPr lang="en-US" dirty="0" smtClean="0"/>
              <a:t>with your partner the sphere interactions and impact on each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/>
              <a:t>Then type a paragraph explaining </a:t>
            </a:r>
            <a:r>
              <a:rPr lang="en-US" dirty="0" smtClean="0"/>
              <a:t>the </a:t>
            </a:r>
            <a:r>
              <a:rPr lang="en-US" b="1" dirty="0" smtClean="0"/>
              <a:t>sphere impacts </a:t>
            </a:r>
            <a:r>
              <a:rPr lang="en-US" dirty="0" smtClean="0"/>
              <a:t>on each </a:t>
            </a:r>
            <a:r>
              <a:rPr lang="en-US" dirty="0" smtClean="0"/>
              <a:t>other- </a:t>
            </a:r>
            <a:r>
              <a:rPr lang="en-US" i="1" dirty="0" smtClean="0"/>
              <a:t>impacts are positive and negative </a:t>
            </a:r>
            <a:r>
              <a:rPr lang="en-US" b="1" i="1" dirty="0" smtClean="0"/>
              <a:t>effects</a:t>
            </a:r>
            <a:r>
              <a:rPr lang="en-US" i="1" dirty="0" smtClean="0"/>
              <a:t> of the event </a:t>
            </a:r>
            <a:r>
              <a:rPr lang="en-US" b="1" i="1" dirty="0" smtClean="0"/>
              <a:t>(the cause)</a:t>
            </a:r>
            <a:endParaRPr lang="en-US" b="1" i="1" dirty="0" smtClean="0"/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/>
              <a:t>Include a before and after picture of the event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/>
              <a:t>Put both full names on the document with a title. Print two copies.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71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198</Words>
  <Application>Microsoft Office PowerPoint</Application>
  <PresentationFormat>On-screen Show (4:3)</PresentationFormat>
  <Paragraphs>53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Verdana</vt:lpstr>
      <vt:lpstr>Office Theme</vt:lpstr>
      <vt:lpstr>Impact on Earth’s Spheres </vt:lpstr>
      <vt:lpstr>Interconnected Spheres</vt:lpstr>
      <vt:lpstr>Event              Sphere</vt:lpstr>
      <vt:lpstr>Earth’s Spheres Impact</vt:lpstr>
      <vt:lpstr>Impact</vt:lpstr>
      <vt:lpstr>Impact Examples</vt:lpstr>
      <vt:lpstr>Directions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Earth’s Spheres Impact</dc:title>
  <dc:creator>Elyse Gianetti</dc:creator>
  <cp:lastModifiedBy>Elyse Vanderspiegel</cp:lastModifiedBy>
  <cp:revision>13</cp:revision>
  <cp:lastPrinted>2014-12-10T14:16:55Z</cp:lastPrinted>
  <dcterms:created xsi:type="dcterms:W3CDTF">2014-02-27T21:04:13Z</dcterms:created>
  <dcterms:modified xsi:type="dcterms:W3CDTF">2014-12-10T15:03:29Z</dcterms:modified>
</cp:coreProperties>
</file>