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8" autoAdjust="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7229-5380-4200-8B8B-8A47DA334013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43522-6E19-46E0-8EC0-6EF8205348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3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</a:t>
            </a:r>
            <a:r>
              <a:rPr lang="en-US" baseline="0" dirty="0" smtClean="0"/>
              <a:t> is the second time in 24 years that the election goes to the </a:t>
            </a:r>
            <a:r>
              <a:rPr lang="en-US" baseline="0" dirty="0" err="1" smtClean="0"/>
              <a:t>HoR.</a:t>
            </a:r>
            <a:r>
              <a:rPr lang="en-US" baseline="0" dirty="0" smtClean="0"/>
              <a:t> And it has not gone to them since!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3522-6E19-46E0-8EC0-6EF8205348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SoS</a:t>
            </a:r>
            <a:r>
              <a:rPr lang="en-US" baseline="0" dirty="0" smtClean="0"/>
              <a:t> for Monroe, Speaker of the House, </a:t>
            </a:r>
            <a:r>
              <a:rPr lang="en-US" baseline="0" dirty="0" err="1" smtClean="0"/>
              <a:t>SoT</a:t>
            </a:r>
            <a:r>
              <a:rPr lang="en-US" baseline="0" dirty="0" smtClean="0"/>
              <a:t> for Monroe, hero of New Orleans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3522-6E19-46E0-8EC0-6EF8205348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0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mosaic nature of the map—candidates are all over the 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3522-6E19-46E0-8EC0-6EF8205348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5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plurality = the</a:t>
            </a:r>
            <a:r>
              <a:rPr lang="en-US" baseline="0" dirty="0" smtClean="0"/>
              <a:t> most, but not the majority (51%). Usually this does not happen because usually you have 2 major parties running and the votes are split between the 2 main candidates.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3522-6E19-46E0-8EC0-6EF8205348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9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16525C-030B-42E5-950C-4E52CB6DF88A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8EFCAA-8EC0-4A46-B20E-73E84EC5EC1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6172200" cy="1894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6600"/>
                </a:solidFill>
              </a:rPr>
              <a:t>The Election of 1824</a:t>
            </a:r>
            <a:endParaRPr lang="fr-FR" sz="4000" dirty="0">
              <a:solidFill>
                <a:srgbClr val="006600"/>
              </a:solidFill>
            </a:endParaRPr>
          </a:p>
        </p:txBody>
      </p:sp>
      <p:pic>
        <p:nvPicPr>
          <p:cNvPr id="3074" name="Picture 2" descr="Image result for el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1473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Effects of the Election of 1824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Led to </a:t>
            </a:r>
            <a:r>
              <a:rPr lang="en-US" sz="2800" b="1" dirty="0" smtClean="0">
                <a:solidFill>
                  <a:srgbClr val="006600"/>
                </a:solidFill>
              </a:rPr>
              <a:t>the creation </a:t>
            </a:r>
            <a:r>
              <a:rPr lang="en-US" sz="2800" b="1" dirty="0" smtClean="0">
                <a:solidFill>
                  <a:srgbClr val="006600"/>
                </a:solidFill>
              </a:rPr>
              <a:t>of the Democratic Party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Bitter campaign between Adams and Jackson in 1828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High opposition to </a:t>
            </a:r>
            <a:br>
              <a:rPr lang="en-US" sz="2800" b="1" dirty="0" smtClean="0">
                <a:solidFill>
                  <a:srgbClr val="006600"/>
                </a:solidFill>
              </a:rPr>
            </a:br>
            <a:r>
              <a:rPr lang="en-US" sz="2800" b="1" dirty="0" smtClean="0">
                <a:solidFill>
                  <a:srgbClr val="006600"/>
                </a:solidFill>
              </a:rPr>
              <a:t>Adams’s administration </a:t>
            </a:r>
            <a:br>
              <a:rPr lang="en-US" sz="2800" b="1" dirty="0" smtClean="0">
                <a:solidFill>
                  <a:srgbClr val="006600"/>
                </a:solidFill>
              </a:rPr>
            </a:br>
            <a:r>
              <a:rPr lang="en-US" sz="2800" b="1" dirty="0" smtClean="0">
                <a:solidFill>
                  <a:srgbClr val="006600"/>
                </a:solidFill>
              </a:rPr>
              <a:t>from Jackson supporters. </a:t>
            </a:r>
            <a:endParaRPr lang="fr-FR" sz="2800" b="1" dirty="0">
              <a:solidFill>
                <a:srgbClr val="00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199"/>
            <a:ext cx="289720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9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066800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6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Essential Question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Did John Quincy Adams and Henry Clay arrange a “corrupt bargain”?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426256"/>
            <a:ext cx="8028709" cy="2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2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Trend do you notice?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President 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President 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President 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President 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87952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Previously Held Office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Vice President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Secretary of State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Secretary of State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Secretary of State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5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Who do you think is most and least qualified and why?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Candidate 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Candidate 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Candidate 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Candidate 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86200" y="1600200"/>
            <a:ext cx="47244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Qualifications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Secretary of State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Speaker of the House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Secretary of the Treasury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Military Hero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Image result for secretary of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0" y="4710112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result for speaker of the house 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57090"/>
            <a:ext cx="1524000" cy="15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seal of the secretary of the treas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57090"/>
            <a:ext cx="1632328" cy="15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730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9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Election results: Who Won?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1709250"/>
              </p:ext>
            </p:extLst>
          </p:nvPr>
        </p:nvGraphicFramePr>
        <p:xfrm>
          <a:off x="457200" y="1600200"/>
          <a:ext cx="7467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Candidate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Popular Results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Electoral Results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108,740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84 (32%)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47,136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37 (14%)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46,618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41 (16%)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153,544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99 (38%)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83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</a:rPr>
              <a:t> Amendment to the US Constitution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“If no person have such a majority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[of electoral votes], then from the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persons having the highest numbers not exceeding three on the list of those voted for as President, the House of Representatives shall choose immediately, by ballot, the President…”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Why is this amendment significant in the Election of 1824?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63" y="18010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40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927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Candidates Revealed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5477750"/>
              </p:ext>
            </p:extLst>
          </p:nvPr>
        </p:nvGraphicFramePr>
        <p:xfrm>
          <a:off x="838200" y="1295400"/>
          <a:ext cx="7467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Candidate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Popular Results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Electoral Results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A: John Quincy Adams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108,740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84 (32%)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B: Henry Clay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47,136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37 (14%)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C: William Crawford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46,618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41 (16%)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D: Andrew Jackson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153,544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99 (38%)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7" y="4456183"/>
            <a:ext cx="1979901" cy="197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6790"/>
            <a:ext cx="1828800" cy="19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Image result for william craw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5" y="4454236"/>
            <a:ext cx="1676400" cy="201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Image result for andrew jacks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695652" cy="20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lection of 1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697"/>
            <a:ext cx="8382000" cy="61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3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Election of 1824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77200" cy="48737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No candidate received a majority of the electoral votes, although Jackson won a plurality </a:t>
            </a:r>
            <a:r>
              <a:rPr lang="en-US" sz="2800" b="1" dirty="0" smtClean="0">
                <a:solidFill>
                  <a:srgbClr val="FF0000"/>
                </a:solidFill>
              </a:rPr>
              <a:t>(meaning he won the most, but it wasn’t the majority). 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Under the 12</a:t>
            </a:r>
            <a:r>
              <a:rPr lang="en-US" sz="2800" b="1" baseline="30000" dirty="0" smtClean="0">
                <a:solidFill>
                  <a:srgbClr val="006600"/>
                </a:solidFill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</a:rPr>
              <a:t> amendment, the election went to the House of Representatives.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The House elected John Quincy Adams.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3 days later, Adams appointed Clay to be his Secretary of State.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Jackson supporters claimed a “corrupt bargain” had occurred!</a:t>
            </a:r>
            <a:endParaRPr lang="fr-F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Other Unusual Elections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0695127"/>
              </p:ext>
            </p:extLst>
          </p:nvPr>
        </p:nvGraphicFramePr>
        <p:xfrm>
          <a:off x="533400" y="1676400"/>
          <a:ext cx="7467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Year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Candidate A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Candidate B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Actually Elected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1800: Electoral tie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Aaron Burr (73)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Thomas Jefferson (73)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Thomas Jefferson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1824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Andrew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Jackson</a:t>
                      </a:r>
                      <a:b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153,544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John Q. Adams</a:t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108,740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John Quincy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Adams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1876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Samuel Tilden</a:t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4,300,590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Rutherford Hayes</a:t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4,036,298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Rutherford B. Hayes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Al Gore</a:t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51,003,894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George W. Bush</a:t>
                      </a:r>
                      <a:br>
                        <a:rPr lang="en-US" sz="20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50,459,211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George W. Bush</a:t>
                      </a:r>
                    </a:p>
                    <a:p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75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430</Words>
  <Application>Microsoft Office PowerPoint</Application>
  <PresentationFormat>On-screen Show (4:3)</PresentationFormat>
  <Paragraphs>100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The Election of 1824</vt:lpstr>
      <vt:lpstr>What Trend do you notice?</vt:lpstr>
      <vt:lpstr>Who do you think is most and least qualified and why?</vt:lpstr>
      <vt:lpstr>Election results: Who Won?</vt:lpstr>
      <vt:lpstr>12th Amendment to the US Constitution</vt:lpstr>
      <vt:lpstr>The Candidates Revealed</vt:lpstr>
      <vt:lpstr>PowerPoint Presentation</vt:lpstr>
      <vt:lpstr>Election of 1824</vt:lpstr>
      <vt:lpstr>Other Unusual Elections</vt:lpstr>
      <vt:lpstr>Effects of the Election of 1824</vt:lpstr>
      <vt:lpstr>PowerPoint Presentation</vt:lpstr>
      <vt:lpstr>Essential Question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1824</dc:title>
  <dc:creator>Margaret</dc:creator>
  <cp:lastModifiedBy>Gammie, Margaret</cp:lastModifiedBy>
  <cp:revision>7</cp:revision>
  <dcterms:created xsi:type="dcterms:W3CDTF">2018-01-05T19:49:50Z</dcterms:created>
  <dcterms:modified xsi:type="dcterms:W3CDTF">2019-01-08T12:49:59Z</dcterms:modified>
</cp:coreProperties>
</file>