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3" autoAdjust="0"/>
  </p:normalViewPr>
  <p:slideViewPr>
    <p:cSldViewPr>
      <p:cViewPr varScale="1">
        <p:scale>
          <a:sx n="97" d="100"/>
          <a:sy n="97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B69A-722F-412D-AAE9-C37EE91C61E5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C3219-BA0D-4E38-AB92-3F1FAE5C87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21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Powerpoint</a:t>
            </a:r>
            <a:r>
              <a:rPr lang="en-US" baseline="0" dirty="0" smtClean="0"/>
              <a:t> created by Mr. Brian Thomas and edited by Ms. Margaret Gammie. Used with permission.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**Next year: use mini Q version of the </a:t>
            </a:r>
            <a:r>
              <a:rPr lang="en-US" baseline="0" smtClean="0"/>
              <a:t>same question**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3219-BA0D-4E38-AB92-3F1FAE5C872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13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first page of the packet, then ask: what happened in Salem</a:t>
            </a:r>
            <a:r>
              <a:rPr lang="en-US" baseline="0" dirty="0" smtClean="0"/>
              <a:t> in 1692?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3219-BA0D-4E38-AB92-3F1FAE5C872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0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might Puritan social values have created an environment that encouraged witch hunting in 1692?</a:t>
            </a:r>
            <a:endParaRPr lang="fr-FR" sz="1200" dirty="0" smtClean="0"/>
          </a:p>
          <a:p>
            <a:r>
              <a:rPr lang="en-US" dirty="0" smtClean="0"/>
              <a:t>Encourage students to think about social conformity and pressure to be part of the group.</a:t>
            </a:r>
            <a:r>
              <a:rPr lang="en-US" baseline="0" dirty="0" smtClean="0"/>
              <a:t> Any outsiders, i.e. single women, might become targets during the witch hunt because they did not conform to social norms.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C3219-BA0D-4E38-AB92-3F1FAE5C872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5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CD7D5560-9513-46CC-85AB-38FC61CB9ECD}" type="datetimeFigureOut">
              <a:rPr lang="fr-FR" smtClean="0"/>
              <a:t>03/10/2018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8CFD262-4D51-4835-83FE-19D3943B57C8}" type="slidenum">
              <a:rPr lang="fr-FR" smtClean="0"/>
              <a:t>‹#›</a:t>
            </a:fld>
            <a:endParaRPr lang="fr-F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Wednesday, October 3</a:t>
            </a:r>
            <a:endParaRPr lang="fr-FR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9442" y="1807361"/>
            <a:ext cx="7905957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Warm up:  Dot Game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2767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Instructions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will receive an index card with either a dot or a square on it. Do NOT share the contents of your card with anyone. 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091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8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Instructions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Square cards (Townspeople): You will have 5 minutes to create a group of as many square card people as possible. The largest group without a dot present will win, so be careful about who you choose to include!</a:t>
            </a:r>
          </a:p>
          <a:p>
            <a:r>
              <a:rPr lang="en-US" sz="2400" i="1" dirty="0" smtClean="0"/>
              <a:t>You cannot show anyone your card!!!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495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4572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Instructions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Dot cards (Witches): Try to bluff your way into a square card group. If you manage to successfully infiltrate a square card group, you win!</a:t>
            </a:r>
          </a:p>
          <a:p>
            <a:r>
              <a:rPr lang="en-US" sz="2400" i="1" dirty="0" smtClean="0"/>
              <a:t>You cannot show anyone your card!!!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4063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85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905958" cy="924475"/>
          </a:xfrm>
        </p:spPr>
        <p:txBody>
          <a:bodyPr/>
          <a:lstStyle/>
          <a:p>
            <a:r>
              <a:rPr lang="en-US" sz="3600" dirty="0" smtClean="0"/>
              <a:t>Warm Up (Answer on pink sheet)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Dots: How did it feel when you discovered you had a dot card? What was your strategy? Was it successful?</a:t>
            </a:r>
          </a:p>
          <a:p>
            <a:r>
              <a:rPr lang="en-US" sz="3200" dirty="0" smtClean="0"/>
              <a:t>Squares: How did you try to identify the dot cards? Were you accused of being a dot? How did that feel?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236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96736"/>
            <a:ext cx="6684818" cy="50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6632" y="228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Read the passage about the Salem Witch Trials.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What happened in Salem in 1692?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34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Witch Trials (1692)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25112" cy="40514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Work with a partner to work through the documents and learn more about the Salem Witch Trials.</a:t>
            </a:r>
          </a:p>
          <a:p>
            <a:r>
              <a:rPr lang="en-US" sz="3200" dirty="0" smtClean="0"/>
              <a:t>Essential Question: What caused the Salem Witch Crisis of 1692?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952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248</TotalTime>
  <Words>344</Words>
  <Application>Microsoft Office PowerPoint</Application>
  <PresentationFormat>On-screen Show (4:3)</PresentationFormat>
  <Paragraphs>26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Autumn</vt:lpstr>
      <vt:lpstr>Wednesday, October 3</vt:lpstr>
      <vt:lpstr>Instructions</vt:lpstr>
      <vt:lpstr>Instructions</vt:lpstr>
      <vt:lpstr>PowerPoint Presentation</vt:lpstr>
      <vt:lpstr>Instructions</vt:lpstr>
      <vt:lpstr>PowerPoint Presentation</vt:lpstr>
      <vt:lpstr>Warm Up (Answer on pink sheet)</vt:lpstr>
      <vt:lpstr>PowerPoint Presentation</vt:lpstr>
      <vt:lpstr>Salem Witch Trials (1692)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Wednesday, September 30</dc:title>
  <dc:creator>Margaret</dc:creator>
  <cp:lastModifiedBy>Gammie, Margaret</cp:lastModifiedBy>
  <cp:revision>16</cp:revision>
  <dcterms:created xsi:type="dcterms:W3CDTF">2015-09-27T18:03:28Z</dcterms:created>
  <dcterms:modified xsi:type="dcterms:W3CDTF">2018-10-03T15:04:46Z</dcterms:modified>
</cp:coreProperties>
</file>